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6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95C9-59A0-4AC0-ACA6-8019B2DCAD54}" type="datetimeFigureOut">
              <a:rPr lang="es-ES" smtClean="0"/>
              <a:t>15/11/2011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763-0F3E-47D5-912E-F2FA1FC87C2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95C9-59A0-4AC0-ACA6-8019B2DCAD54}" type="datetimeFigureOut">
              <a:rPr lang="es-ES" smtClean="0"/>
              <a:t>15/11/2011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763-0F3E-47D5-912E-F2FA1FC87C2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95C9-59A0-4AC0-ACA6-8019B2DCAD54}" type="datetimeFigureOut">
              <a:rPr lang="es-ES" smtClean="0"/>
              <a:t>15/11/2011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763-0F3E-47D5-912E-F2FA1FC87C2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95C9-59A0-4AC0-ACA6-8019B2DCAD54}" type="datetimeFigureOut">
              <a:rPr lang="es-ES" smtClean="0"/>
              <a:t>15/11/2011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763-0F3E-47D5-912E-F2FA1FC87C2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95C9-59A0-4AC0-ACA6-8019B2DCAD54}" type="datetimeFigureOut">
              <a:rPr lang="es-ES" smtClean="0"/>
              <a:t>15/11/2011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763-0F3E-47D5-912E-F2FA1FC87C2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95C9-59A0-4AC0-ACA6-8019B2DCAD54}" type="datetimeFigureOut">
              <a:rPr lang="es-ES" smtClean="0"/>
              <a:t>15/11/2011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763-0F3E-47D5-912E-F2FA1FC87C2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95C9-59A0-4AC0-ACA6-8019B2DCAD54}" type="datetimeFigureOut">
              <a:rPr lang="es-ES" smtClean="0"/>
              <a:t>15/11/2011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763-0F3E-47D5-912E-F2FA1FC87C2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95C9-59A0-4AC0-ACA6-8019B2DCAD54}" type="datetimeFigureOut">
              <a:rPr lang="es-ES" smtClean="0"/>
              <a:t>15/11/2011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763-0F3E-47D5-912E-F2FA1FC87C2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95C9-59A0-4AC0-ACA6-8019B2DCAD54}" type="datetimeFigureOut">
              <a:rPr lang="es-ES" smtClean="0"/>
              <a:t>15/11/2011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763-0F3E-47D5-912E-F2FA1FC87C2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95C9-59A0-4AC0-ACA6-8019B2DCAD54}" type="datetimeFigureOut">
              <a:rPr lang="es-ES" smtClean="0"/>
              <a:t>15/11/2011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763-0F3E-47D5-912E-F2FA1FC87C2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95C9-59A0-4AC0-ACA6-8019B2DCAD54}" type="datetimeFigureOut">
              <a:rPr lang="es-ES" smtClean="0"/>
              <a:t>15/11/2011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763-0F3E-47D5-912E-F2FA1FC87C2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895C9-59A0-4AC0-ACA6-8019B2DCAD54}" type="datetimeFigureOut">
              <a:rPr lang="es-ES" smtClean="0"/>
              <a:t>15/11/2011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B8763-0F3E-47D5-912E-F2FA1FC87C2A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95288" y="115888"/>
            <a:ext cx="8353425" cy="854075"/>
          </a:xfrm>
          <a:prstGeom prst="rect">
            <a:avLst/>
          </a:prstGeom>
          <a:solidFill>
            <a:srgbClr val="D5FBA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000"/>
              <a:t>UD. III. BIOLOGIA CEL·LULAR. Ll. III. 1. Aspectes generals</a:t>
            </a:r>
          </a:p>
          <a:p>
            <a:pPr>
              <a:spcBef>
                <a:spcPct val="50000"/>
              </a:spcBef>
            </a:pPr>
            <a:r>
              <a:rPr lang="es-ES" sz="2000" i="1"/>
              <a:t>5. Els tipus de cèl·lules. Cèl·lula procariota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84213" y="1484313"/>
            <a:ext cx="7991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2000" b="1" i="1"/>
              <a:t> </a:t>
            </a:r>
            <a:endParaRPr lang="es-ES" sz="2000" b="1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608263" y="12890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"/>
          </a:p>
        </p:txBody>
      </p:sp>
      <p:pic>
        <p:nvPicPr>
          <p:cNvPr id="7" name="Picture 5" descr="celula procario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412875"/>
            <a:ext cx="4967287" cy="353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 descr="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9700" y="1700213"/>
            <a:ext cx="3671888" cy="291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867400" y="4868863"/>
            <a:ext cx="2663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b="1" i="1"/>
              <a:t>Escherichia coli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Windows7</cp:lastModifiedBy>
  <cp:revision>1</cp:revision>
  <dcterms:created xsi:type="dcterms:W3CDTF">2011-11-15T20:29:32Z</dcterms:created>
  <dcterms:modified xsi:type="dcterms:W3CDTF">2011-11-15T20:30:00Z</dcterms:modified>
</cp:coreProperties>
</file>