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97EBC-391B-4A99-9FFF-AD4D6CB5D45E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8A0F6-8991-4ADE-9F1E-3D00853158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8A0F6-8991-4ADE-9F1E-3D0085315824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37022-B425-4754-A5B5-890FBA5B379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0577-090D-40E1-9A2D-44C204B9AC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39150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908720"/>
            <a:ext cx="3433564" cy="274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611560" y="37170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Bacteris</a:t>
            </a:r>
            <a:r>
              <a:rPr lang="es-ES" sz="2400" b="1" dirty="0" smtClean="0"/>
              <a:t>                                                                        </a:t>
            </a:r>
            <a:r>
              <a:rPr lang="es-ES" sz="2400" b="1" dirty="0" err="1" smtClean="0"/>
              <a:t>Cianofites</a:t>
            </a:r>
            <a:endParaRPr lang="es-E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5. Els tipus de cèl·lules. Cèl·lula procariota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608263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33797" name="Picture 5" descr="Sulphide bacteria 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205038"/>
            <a:ext cx="33845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Cover 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133600"/>
            <a:ext cx="33115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68313" y="1052513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i="1"/>
              <a:t>Thiomargarita namibiensis</a:t>
            </a:r>
            <a:r>
              <a:rPr lang="es-ES" b="1"/>
              <a:t>, el procariota de mida més gran, 0,2mm de diàmetre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</Words>
  <Application>Microsoft Office PowerPoint</Application>
  <PresentationFormat>Presentación en pantalla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3</cp:revision>
  <dcterms:created xsi:type="dcterms:W3CDTF">2011-11-15T21:21:35Z</dcterms:created>
  <dcterms:modified xsi:type="dcterms:W3CDTF">2011-11-15T21:37:44Z</dcterms:modified>
</cp:coreProperties>
</file>