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9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1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97EBC-391B-4A99-9FFF-AD4D6CB5D45E}" type="datetimeFigureOut">
              <a:rPr lang="es-ES" smtClean="0"/>
              <a:pPr/>
              <a:t>15/11/2011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38A0F6-8991-4ADE-9F1E-3D008531582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8A0F6-8991-4ADE-9F1E-3D0085315824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37022-B425-4754-A5B5-890FBA5B379A}" type="datetimeFigureOut">
              <a:rPr lang="es-ES" smtClean="0"/>
              <a:pPr/>
              <a:t>15/11/2011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0577-090D-40E1-9A2D-44C204B9AC4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37022-B425-4754-A5B5-890FBA5B379A}" type="datetimeFigureOut">
              <a:rPr lang="es-ES" smtClean="0"/>
              <a:pPr/>
              <a:t>15/11/2011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0577-090D-40E1-9A2D-44C204B9AC4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37022-B425-4754-A5B5-890FBA5B379A}" type="datetimeFigureOut">
              <a:rPr lang="es-ES" smtClean="0"/>
              <a:pPr/>
              <a:t>15/11/2011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0577-090D-40E1-9A2D-44C204B9AC4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37022-B425-4754-A5B5-890FBA5B379A}" type="datetimeFigureOut">
              <a:rPr lang="es-ES" smtClean="0"/>
              <a:pPr/>
              <a:t>15/11/2011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0577-090D-40E1-9A2D-44C204B9AC4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37022-B425-4754-A5B5-890FBA5B379A}" type="datetimeFigureOut">
              <a:rPr lang="es-ES" smtClean="0"/>
              <a:pPr/>
              <a:t>15/11/2011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0577-090D-40E1-9A2D-44C204B9AC4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37022-B425-4754-A5B5-890FBA5B379A}" type="datetimeFigureOut">
              <a:rPr lang="es-ES" smtClean="0"/>
              <a:pPr/>
              <a:t>15/11/2011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0577-090D-40E1-9A2D-44C204B9AC4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37022-B425-4754-A5B5-890FBA5B379A}" type="datetimeFigureOut">
              <a:rPr lang="es-ES" smtClean="0"/>
              <a:pPr/>
              <a:t>15/11/2011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0577-090D-40E1-9A2D-44C204B9AC4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37022-B425-4754-A5B5-890FBA5B379A}" type="datetimeFigureOut">
              <a:rPr lang="es-ES" smtClean="0"/>
              <a:pPr/>
              <a:t>15/11/2011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0577-090D-40E1-9A2D-44C204B9AC4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37022-B425-4754-A5B5-890FBA5B379A}" type="datetimeFigureOut">
              <a:rPr lang="es-ES" smtClean="0"/>
              <a:pPr/>
              <a:t>15/11/2011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0577-090D-40E1-9A2D-44C204B9AC4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37022-B425-4754-A5B5-890FBA5B379A}" type="datetimeFigureOut">
              <a:rPr lang="es-ES" smtClean="0"/>
              <a:pPr/>
              <a:t>15/11/2011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0577-090D-40E1-9A2D-44C204B9AC4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37022-B425-4754-A5B5-890FBA5B379A}" type="datetimeFigureOut">
              <a:rPr lang="es-ES" smtClean="0"/>
              <a:pPr/>
              <a:t>15/11/2011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0577-090D-40E1-9A2D-44C204B9AC4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37022-B425-4754-A5B5-890FBA5B379A}" type="datetimeFigureOut">
              <a:rPr lang="es-ES" smtClean="0"/>
              <a:pPr/>
              <a:t>15/11/2011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B0577-090D-40E1-9A2D-44C204B9AC4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980728"/>
            <a:ext cx="3915092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4" y="908720"/>
            <a:ext cx="3433564" cy="2746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CuadroTexto"/>
          <p:cNvSpPr txBox="1"/>
          <p:nvPr/>
        </p:nvSpPr>
        <p:spPr>
          <a:xfrm>
            <a:off x="611560" y="3717032"/>
            <a:ext cx="770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err="1" smtClean="0"/>
              <a:t>Bacteris</a:t>
            </a:r>
            <a:r>
              <a:rPr lang="es-ES" sz="2400" b="1" dirty="0" smtClean="0"/>
              <a:t>                                                                        </a:t>
            </a:r>
            <a:r>
              <a:rPr lang="es-ES" sz="2400" b="1" dirty="0" err="1" smtClean="0"/>
              <a:t>Cianofites</a:t>
            </a:r>
            <a:endParaRPr lang="es-ES" sz="2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395288" y="115888"/>
            <a:ext cx="8353425" cy="854075"/>
          </a:xfrm>
          <a:prstGeom prst="rect">
            <a:avLst/>
          </a:prstGeom>
          <a:solidFill>
            <a:srgbClr val="D5FBA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000"/>
              <a:t>UD. III. BIOLOGIA CEL·LULAR. Ll. III. 1. Aspectes generals</a:t>
            </a:r>
          </a:p>
          <a:p>
            <a:pPr>
              <a:spcBef>
                <a:spcPct val="50000"/>
              </a:spcBef>
            </a:pPr>
            <a:r>
              <a:rPr lang="es-ES" sz="2000" i="1"/>
              <a:t>5. Els tipus de cèl·lules. Cèl·lula procariota</a:t>
            </a: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684213" y="1484313"/>
            <a:ext cx="7991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2000" b="1" i="1"/>
              <a:t> </a:t>
            </a:r>
            <a:endParaRPr lang="es-ES" sz="2000" b="1"/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2608263" y="12890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ES"/>
          </a:p>
        </p:txBody>
      </p:sp>
      <p:pic>
        <p:nvPicPr>
          <p:cNvPr id="33797" name="Picture 5" descr="Sulphide bacteria cro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263" y="2205038"/>
            <a:ext cx="3384550" cy="388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8" name="Picture 6" descr="Cover Figur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2133600"/>
            <a:ext cx="3311525" cy="417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468313" y="1052513"/>
            <a:ext cx="8280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b="1" i="1"/>
              <a:t>Thiomargarita namibiensis</a:t>
            </a:r>
            <a:r>
              <a:rPr lang="es-ES" b="1"/>
              <a:t>, el procariota de mida més gran, 0,2mm de diàmetre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41</Words>
  <Application>Microsoft Office PowerPoint</Application>
  <PresentationFormat>Presentación en pantalla (4:3)</PresentationFormat>
  <Paragraphs>6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Windows7</dc:creator>
  <cp:lastModifiedBy>Windows7</cp:lastModifiedBy>
  <cp:revision>3</cp:revision>
  <dcterms:created xsi:type="dcterms:W3CDTF">2011-11-15T21:21:35Z</dcterms:created>
  <dcterms:modified xsi:type="dcterms:W3CDTF">2011-11-15T21:37:44Z</dcterms:modified>
</cp:coreProperties>
</file>