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FFA6-119B-44C1-9509-78E062337CF3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home.tiscalinet.ch/biografien/images/hooke_micrograph_kork_k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 Teoria cel·lular</a:t>
            </a:r>
          </a:p>
        </p:txBody>
      </p:sp>
      <p:pic>
        <p:nvPicPr>
          <p:cNvPr id="20483" name="Picture 3" descr="http://home.tiscalinet.ch/biografien/images/hooke_micrograph_kork_k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288" y="981075"/>
            <a:ext cx="3943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981075"/>
            <a:ext cx="21177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458152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19700" y="3716338"/>
            <a:ext cx="245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Robert Hooke, 1665.</a:t>
            </a:r>
          </a:p>
          <a:p>
            <a:r>
              <a:rPr lang="es-ES"/>
              <a:t>Dóna nom a la cèl·lula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13684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344488" y="344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2073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 la teoria protoplasmàtica a la teoria cel·lular</a:t>
            </a:r>
          </a:p>
          <a:p>
            <a:pPr algn="ctr">
              <a:spcBef>
                <a:spcPct val="50000"/>
              </a:spcBef>
            </a:pPr>
            <a:r>
              <a:rPr lang="es-ES" b="1"/>
              <a:t>Protoplasma = Citoplasma + Nucli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48038" y="350043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581525"/>
            <a:ext cx="1601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55875" y="2205038"/>
            <a:ext cx="63373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Robert Brown, 1831. Descubridor del nucli.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Dujardin, 1835. Descobridor del sarcodi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Purkinje, 1839. Dóna el nom de protoplasma (=sarcodi)</a:t>
            </a:r>
          </a:p>
          <a:p>
            <a:pPr>
              <a:spcBef>
                <a:spcPct val="50000"/>
              </a:spcBef>
            </a:pPr>
            <a:endParaRPr lang="es-E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32138" y="4724400"/>
            <a:ext cx="32400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1834</a:t>
            </a:r>
          </a:p>
          <a:p>
            <a:r>
              <a:rPr lang="es-ES" sz="2000" b="1"/>
              <a:t>Matthias J. Schleiden,</a:t>
            </a:r>
          </a:p>
          <a:p>
            <a:endParaRPr lang="es-ES" sz="2000" b="1"/>
          </a:p>
          <a:p>
            <a:r>
              <a:rPr lang="es-ES" sz="2000" b="1"/>
              <a:t>Tots el vegetals són formats per cèl·lules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000" b="1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700213"/>
            <a:ext cx="253047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981075"/>
            <a:ext cx="4752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4213" y="2492375"/>
            <a:ext cx="34559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1835</a:t>
            </a:r>
          </a:p>
          <a:p>
            <a:r>
              <a:rPr lang="es-ES" sz="2400" b="1"/>
              <a:t>Theodor Schwann</a:t>
            </a:r>
          </a:p>
          <a:p>
            <a:endParaRPr lang="es-ES" sz="2400" b="1"/>
          </a:p>
          <a:p>
            <a:r>
              <a:rPr lang="es-ES" sz="2400" b="1"/>
              <a:t>Tots el animals són formats per cèl·lules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196975"/>
            <a:ext cx="19145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076700"/>
            <a:ext cx="3000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268413"/>
            <a:ext cx="2466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12875"/>
            <a:ext cx="44862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44640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Rudolf Virchow, (1828-1902)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Tota cèl·lula prové d’una altra cèl·lula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3.Teoria </a:t>
            </a:r>
            <a:r>
              <a:rPr lang="es-ES" i="1"/>
              <a:t>cel·lular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Principis de la teoria cel.lular</a:t>
            </a:r>
          </a:p>
          <a:p>
            <a:pPr algn="ctr"/>
            <a:endParaRPr lang="es-ES" sz="2000" b="1"/>
          </a:p>
          <a:p>
            <a:pPr algn="ctr"/>
            <a:endParaRPr lang="es-ES" sz="2000" b="1"/>
          </a:p>
          <a:p>
            <a:pPr algn="ctr"/>
            <a:r>
              <a:rPr lang="fr-FR" sz="2000" b="1">
                <a:solidFill>
                  <a:srgbClr val="FF3300"/>
                </a:solidFill>
              </a:rPr>
              <a:t>Tots els organismes són formats per cèl.lules</a:t>
            </a:r>
          </a:p>
          <a:p>
            <a:pPr algn="ctr"/>
            <a:endParaRPr lang="ca-ES" sz="2000" b="1"/>
          </a:p>
          <a:p>
            <a:pPr algn="ctr"/>
            <a:r>
              <a:rPr lang="fr-FR" sz="2000" b="1"/>
              <a:t>Existeixen organismes unicel.lulars i pluricel.lulars.</a:t>
            </a:r>
          </a:p>
          <a:p>
            <a:pPr algn="ctr"/>
            <a:endParaRPr lang="ca-ES" sz="2000" b="1"/>
          </a:p>
          <a:p>
            <a:pPr algn="ctr"/>
            <a:r>
              <a:rPr lang="fr-FR" sz="2000" b="1">
                <a:solidFill>
                  <a:srgbClr val="FF3300"/>
                </a:solidFill>
              </a:rPr>
              <a:t>Totes les cèl.lules deriven d’altres cèl.lules</a:t>
            </a:r>
          </a:p>
          <a:p>
            <a:pPr algn="ctr"/>
            <a:endParaRPr lang="ca-ES" sz="2000" b="1"/>
          </a:p>
          <a:p>
            <a:pPr algn="ctr"/>
            <a:r>
              <a:rPr lang="es-ES" sz="2000" b="1"/>
              <a:t>Les cèl.lules contenen el material hereditari que és passat a les cèl.lules filles.</a:t>
            </a:r>
          </a:p>
          <a:p>
            <a:pPr algn="ctr"/>
            <a:endParaRPr lang="ca-ES" sz="2000" b="1"/>
          </a:p>
          <a:p>
            <a:pPr algn="ctr"/>
            <a:r>
              <a:rPr lang="fr-FR" sz="2000" b="1"/>
              <a:t>Tots els processos metabòlics passen a l’interior de les cèl.lules</a:t>
            </a:r>
            <a:endParaRPr lang="es-ES" sz="2000" b="1"/>
          </a:p>
          <a:p>
            <a:pPr algn="ctr" eaLnBrk="0" hangingPunct="0">
              <a:spcBef>
                <a:spcPct val="50000"/>
              </a:spcBef>
            </a:pP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2011-11-15T20:26:31Z</dcterms:created>
  <dcterms:modified xsi:type="dcterms:W3CDTF">2011-11-15T20:27:07Z</dcterms:modified>
</cp:coreProperties>
</file>