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19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510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894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424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04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77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20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0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343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16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479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81C6B-5B48-4988-8572-A50E4C00FC46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EEFFC-ED76-4ACA-B8EB-3620934BE7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042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-1475557"/>
            <a:ext cx="864096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/>
          </a:p>
          <a:p>
            <a:endParaRPr lang="ca-ES" b="1" dirty="0"/>
          </a:p>
          <a:p>
            <a:endParaRPr lang="ca-ES" b="1" dirty="0" smtClean="0"/>
          </a:p>
          <a:p>
            <a:endParaRPr lang="ca-ES" b="1" dirty="0"/>
          </a:p>
          <a:p>
            <a:endParaRPr lang="ca-ES" b="1" dirty="0" smtClean="0"/>
          </a:p>
          <a:p>
            <a:endParaRPr lang="ca-ES" b="1" dirty="0"/>
          </a:p>
          <a:p>
            <a:r>
              <a:rPr lang="ca-ES" sz="2800" b="1" smtClean="0"/>
              <a:t>Activitats d’aprenentatge</a:t>
            </a:r>
          </a:p>
          <a:p>
            <a:endParaRPr lang="es-ES" sz="2800" b="1" dirty="0"/>
          </a:p>
          <a:p>
            <a:r>
              <a:rPr lang="ca-ES" sz="2800" b="1" dirty="0"/>
              <a:t>	Són la manera activa i ordenada de dur a terme les estratègies metodològiques o experiències d’aprenentatge. </a:t>
            </a:r>
            <a:r>
              <a:rPr lang="ca-ES" sz="2800" b="1" dirty="0" smtClean="0"/>
              <a:t> . </a:t>
            </a:r>
            <a:r>
              <a:rPr lang="ca-ES" sz="2800" b="1" dirty="0"/>
              <a:t>Estan relacionades amb els objectius, competències i continguts</a:t>
            </a:r>
            <a:r>
              <a:rPr lang="ca-ES" sz="2800" b="1" dirty="0" smtClean="0"/>
              <a:t>.</a:t>
            </a:r>
          </a:p>
          <a:p>
            <a:endParaRPr lang="ca-ES" sz="2800" b="1" dirty="0"/>
          </a:p>
          <a:p>
            <a:endParaRPr lang="ca-ES" sz="2800" b="1" dirty="0" smtClean="0"/>
          </a:p>
          <a:p>
            <a:endParaRPr lang="es-ES" sz="2800" b="1" dirty="0"/>
          </a:p>
          <a:p>
            <a:r>
              <a:rPr lang="ca-ES" sz="2800" b="1" dirty="0"/>
              <a:t> </a:t>
            </a:r>
            <a:r>
              <a:rPr lang="ca-ES" sz="2800" b="1" dirty="0" smtClean="0"/>
              <a:t>- </a:t>
            </a:r>
            <a:r>
              <a:rPr lang="ca-ES" sz="2800" b="1" i="1" dirty="0"/>
              <a:t>Activitats d’introducció-motivació</a:t>
            </a:r>
            <a:endParaRPr lang="es-ES" sz="2800" b="1" dirty="0"/>
          </a:p>
          <a:p>
            <a:r>
              <a:rPr lang="es-ES" sz="2800" b="1" dirty="0" smtClean="0"/>
              <a:t> </a:t>
            </a:r>
            <a:endParaRPr lang="es-ES" sz="2800" b="1" dirty="0"/>
          </a:p>
          <a:p>
            <a:r>
              <a:rPr lang="ca-ES" sz="2800" b="1" dirty="0"/>
              <a:t>- </a:t>
            </a:r>
            <a:r>
              <a:rPr lang="ca-ES" sz="2800" b="1" i="1" dirty="0"/>
              <a:t>Activitats de coneixements previs</a:t>
            </a:r>
            <a:endParaRPr lang="es-ES" sz="2800" b="1" dirty="0"/>
          </a:p>
          <a:p>
            <a:r>
              <a:rPr lang="es-ES" sz="2800" b="1" dirty="0" smtClean="0"/>
              <a:t> </a:t>
            </a:r>
            <a:endParaRPr lang="es-ES" sz="2800" b="1" dirty="0"/>
          </a:p>
          <a:p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42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612845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800" b="1" i="1" dirty="0" smtClean="0"/>
              <a:t>Activitats de desenvolupament</a:t>
            </a:r>
            <a:r>
              <a:rPr lang="ca-ES" sz="2800" b="1" dirty="0" smtClean="0"/>
              <a:t>. </a:t>
            </a:r>
            <a:endParaRPr lang="es-ES" sz="2800" b="1" dirty="0" smtClean="0"/>
          </a:p>
          <a:p>
            <a:r>
              <a:rPr lang="ca-ES" sz="2800" b="1" dirty="0" smtClean="0"/>
              <a:t> </a:t>
            </a:r>
            <a:r>
              <a:rPr lang="es-ES" sz="2800" b="1" dirty="0" smtClean="0"/>
              <a:t> </a:t>
            </a:r>
          </a:p>
          <a:p>
            <a:r>
              <a:rPr lang="ca-ES" sz="2800" b="1" i="1" dirty="0" smtClean="0"/>
              <a:t>Activitats de consolidació</a:t>
            </a:r>
            <a:endParaRPr lang="es-ES" sz="2800" b="1" dirty="0" smtClean="0"/>
          </a:p>
          <a:p>
            <a:endParaRPr lang="es-ES" sz="2800" b="1" dirty="0" smtClean="0"/>
          </a:p>
          <a:p>
            <a:r>
              <a:rPr lang="ca-ES" sz="2800" b="1" i="1" dirty="0" smtClean="0"/>
              <a:t>Activitats de reforçament</a:t>
            </a:r>
            <a:endParaRPr lang="es-ES" sz="2800" b="1" dirty="0" smtClean="0"/>
          </a:p>
          <a:p>
            <a:endParaRPr lang="es-ES" sz="2800" b="1" dirty="0"/>
          </a:p>
          <a:p>
            <a:r>
              <a:rPr lang="ca-ES" sz="2800" b="1" i="1" dirty="0" smtClean="0"/>
              <a:t>Activitats de recuperació</a:t>
            </a:r>
          </a:p>
          <a:p>
            <a:pPr marL="457200" indent="-457200">
              <a:buFontTx/>
              <a:buChar char="-"/>
            </a:pPr>
            <a:endParaRPr lang="ca-ES" sz="2800" b="1" i="1" dirty="0"/>
          </a:p>
          <a:p>
            <a:r>
              <a:rPr lang="ca-ES" sz="2800" b="1" i="1" dirty="0" smtClean="0"/>
              <a:t>Activitats d’ampliació</a:t>
            </a:r>
            <a:endParaRPr lang="es-ES" sz="2800" b="1" dirty="0" smtClean="0"/>
          </a:p>
          <a:p>
            <a:pPr marL="457200" indent="-457200">
              <a:buFontTx/>
              <a:buChar char="-"/>
            </a:pPr>
            <a:endParaRPr lang="es-ES" sz="2800" b="1" dirty="0"/>
          </a:p>
          <a:p>
            <a:r>
              <a:rPr lang="es-ES" sz="2800" b="1" i="1" dirty="0" err="1" smtClean="0"/>
              <a:t>Activitats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transversals</a:t>
            </a:r>
            <a:endParaRPr lang="es-ES" sz="2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28544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Presentación en pantalla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2013-10-27T17:35:28Z</dcterms:created>
  <dcterms:modified xsi:type="dcterms:W3CDTF">2013-10-27T17:42:05Z</dcterms:modified>
</cp:coreProperties>
</file>