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88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1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7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40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0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9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2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62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60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15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57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FDC9-EB62-4A21-8C0A-4D7058370FF3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1CFA-657F-4E68-B32D-BF48FE01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40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836712"/>
            <a:ext cx="7200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/>
              <a:t>Competències a adquirir</a:t>
            </a:r>
            <a:endParaRPr lang="es-ES" sz="3200" dirty="0"/>
          </a:p>
          <a:p>
            <a:r>
              <a:rPr lang="ca-ES" sz="2800" b="1" dirty="0"/>
              <a:t> </a:t>
            </a:r>
            <a:endParaRPr lang="es-ES" sz="2800" b="1" dirty="0"/>
          </a:p>
          <a:p>
            <a:r>
              <a:rPr lang="ca-ES" sz="2800" b="1" dirty="0"/>
              <a:t>1. Competència en comunicació lingüística</a:t>
            </a:r>
            <a:endParaRPr lang="es-ES" sz="2800" b="1" dirty="0"/>
          </a:p>
          <a:p>
            <a:r>
              <a:rPr lang="ca-ES" sz="2800" b="1" dirty="0"/>
              <a:t>2. Competència matemàtica</a:t>
            </a:r>
            <a:endParaRPr lang="es-ES" sz="2800" b="1" dirty="0"/>
          </a:p>
          <a:p>
            <a:r>
              <a:rPr lang="ca-ES" sz="2800" b="1" dirty="0"/>
              <a:t>3. Competència en el coneixement i la interacció amb el món físic.</a:t>
            </a:r>
            <a:endParaRPr lang="es-ES" sz="2800" b="1" dirty="0"/>
          </a:p>
          <a:p>
            <a:r>
              <a:rPr lang="ca-ES" sz="2800" b="1" dirty="0"/>
              <a:t>4. Tractament de la informació i competència digital.</a:t>
            </a:r>
            <a:endParaRPr lang="es-ES" sz="2800" b="1" dirty="0"/>
          </a:p>
          <a:p>
            <a:r>
              <a:rPr lang="ca-ES" sz="2800" b="1" dirty="0"/>
              <a:t>5. Competència social i ciutadana.</a:t>
            </a:r>
            <a:endParaRPr lang="es-ES" sz="2800" b="1" dirty="0"/>
          </a:p>
          <a:p>
            <a:r>
              <a:rPr lang="ca-ES" sz="2800" b="1" dirty="0"/>
              <a:t>6. Competència cultural i artística.</a:t>
            </a:r>
            <a:endParaRPr lang="es-ES" sz="2800" b="1" dirty="0"/>
          </a:p>
          <a:p>
            <a:r>
              <a:rPr lang="ca-ES" sz="2800" b="1" dirty="0"/>
              <a:t>7. Competència per aprendre a aprendre.</a:t>
            </a:r>
            <a:endParaRPr lang="es-ES" sz="2800" b="1" dirty="0"/>
          </a:p>
          <a:p>
            <a:r>
              <a:rPr lang="ca-ES" sz="2800" b="1" dirty="0"/>
              <a:t>8. Autonomia i iniciativa personal.</a:t>
            </a:r>
            <a:endParaRPr lang="es-ES" sz="2800" b="1" dirty="0"/>
          </a:p>
          <a:p>
            <a:r>
              <a:rPr lang="ca-ES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2013-10-27T17:04:10Z</dcterms:created>
  <dcterms:modified xsi:type="dcterms:W3CDTF">2013-10-27T17:05:42Z</dcterms:modified>
</cp:coreProperties>
</file>