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966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00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6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886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865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84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4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20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49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11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208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AB789-8B4F-4610-95BE-52EB32663137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BF32F-4E5E-407C-8848-C29C6967DB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80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620688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err="1" smtClean="0"/>
              <a:t>Avaluacions</a:t>
            </a:r>
            <a:endParaRPr lang="es-ES" sz="2800" b="1" dirty="0" smtClean="0"/>
          </a:p>
          <a:p>
            <a:endParaRPr lang="es-ES" sz="2800" b="1" dirty="0"/>
          </a:p>
          <a:p>
            <a:r>
              <a:rPr lang="es-ES" sz="2800" b="1" dirty="0" smtClean="0"/>
              <a:t>	Inicial</a:t>
            </a:r>
          </a:p>
          <a:p>
            <a:endParaRPr lang="es-ES" sz="2800" b="1" dirty="0"/>
          </a:p>
          <a:p>
            <a:r>
              <a:rPr lang="es-ES" sz="2800" b="1" dirty="0" smtClean="0"/>
              <a:t>	Formativa</a:t>
            </a:r>
          </a:p>
          <a:p>
            <a:endParaRPr lang="es-ES" sz="2800" b="1" dirty="0"/>
          </a:p>
          <a:p>
            <a:r>
              <a:rPr lang="es-ES" sz="2800" b="1" dirty="0" smtClean="0"/>
              <a:t>	</a:t>
            </a:r>
            <a:r>
              <a:rPr lang="es-ES" sz="2800" b="1" dirty="0" err="1" smtClean="0"/>
              <a:t>Sumativa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67495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2013-10-27T17:42:41Z</dcterms:created>
  <dcterms:modified xsi:type="dcterms:W3CDTF">2013-10-27T17:44:26Z</dcterms:modified>
</cp:coreProperties>
</file>