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52F16-C9F9-4CE0-80D2-5B0E8137CABE}" type="datetimeFigureOut">
              <a:rPr lang="es-ES" smtClean="0"/>
              <a:t>27/10/2013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AAC1-790B-4A74-A781-56B58C782C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0057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52F16-C9F9-4CE0-80D2-5B0E8137CABE}" type="datetimeFigureOut">
              <a:rPr lang="es-ES" smtClean="0"/>
              <a:t>27/10/2013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AAC1-790B-4A74-A781-56B58C782C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5185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52F16-C9F9-4CE0-80D2-5B0E8137CABE}" type="datetimeFigureOut">
              <a:rPr lang="es-ES" smtClean="0"/>
              <a:t>27/10/2013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AAC1-790B-4A74-A781-56B58C782C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469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52F16-C9F9-4CE0-80D2-5B0E8137CABE}" type="datetimeFigureOut">
              <a:rPr lang="es-ES" smtClean="0"/>
              <a:t>27/10/2013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AAC1-790B-4A74-A781-56B58C782C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618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52F16-C9F9-4CE0-80D2-5B0E8137CABE}" type="datetimeFigureOut">
              <a:rPr lang="es-ES" smtClean="0"/>
              <a:t>27/10/2013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AAC1-790B-4A74-A781-56B58C782C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2978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52F16-C9F9-4CE0-80D2-5B0E8137CABE}" type="datetimeFigureOut">
              <a:rPr lang="es-ES" smtClean="0"/>
              <a:t>27/10/2013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AAC1-790B-4A74-A781-56B58C782C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9043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52F16-C9F9-4CE0-80D2-5B0E8137CABE}" type="datetimeFigureOut">
              <a:rPr lang="es-ES" smtClean="0"/>
              <a:t>27/10/2013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AAC1-790B-4A74-A781-56B58C782C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5941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52F16-C9F9-4CE0-80D2-5B0E8137CABE}" type="datetimeFigureOut">
              <a:rPr lang="es-ES" smtClean="0"/>
              <a:t>27/10/2013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AAC1-790B-4A74-A781-56B58C782C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6732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52F16-C9F9-4CE0-80D2-5B0E8137CABE}" type="datetimeFigureOut">
              <a:rPr lang="es-ES" smtClean="0"/>
              <a:t>27/10/2013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AAC1-790B-4A74-A781-56B58C782C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1597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52F16-C9F9-4CE0-80D2-5B0E8137CABE}" type="datetimeFigureOut">
              <a:rPr lang="es-ES" smtClean="0"/>
              <a:t>27/10/2013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AAC1-790B-4A74-A781-56B58C782C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9684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52F16-C9F9-4CE0-80D2-5B0E8137CABE}" type="datetimeFigureOut">
              <a:rPr lang="es-ES" smtClean="0"/>
              <a:t>27/10/2013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AAC1-790B-4A74-A781-56B58C782C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0361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52F16-C9F9-4CE0-80D2-5B0E8137CABE}" type="datetimeFigureOut">
              <a:rPr lang="es-ES" smtClean="0"/>
              <a:t>27/10/2013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0AAC1-790B-4A74-A781-56B58C782C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6886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55576" y="1772816"/>
            <a:ext cx="763284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 smtClean="0">
              <a:effectLst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a-ES" sz="2800" b="1" smtClean="0"/>
              <a:t>Currículum oficial</a:t>
            </a:r>
            <a:endParaRPr lang="es-ES" sz="28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a-ES" sz="2800" b="1" dirty="0"/>
              <a:t>Projecte Educatiu de Centre</a:t>
            </a:r>
            <a:endParaRPr lang="es-ES" sz="28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a-ES" sz="2800" b="1" dirty="0"/>
              <a:t>Projecte Curricular de Centre</a:t>
            </a:r>
            <a:endParaRPr lang="es-ES" sz="2800" b="1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a-ES" sz="2800" b="1" dirty="0"/>
              <a:t>Seqüenciació de continguts de l’àrea curricular de cada curs</a:t>
            </a:r>
            <a:endParaRPr lang="es-ES" b="1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7571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19</Words>
  <Application>Microsoft Office PowerPoint</Application>
  <PresentationFormat>Presentación en pantalla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UIB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uib</dc:creator>
  <cp:lastModifiedBy>uib</cp:lastModifiedBy>
  <cp:revision>1</cp:revision>
  <dcterms:created xsi:type="dcterms:W3CDTF">2013-10-27T17:00:26Z</dcterms:created>
  <dcterms:modified xsi:type="dcterms:W3CDTF">2013-10-27T17:03:32Z</dcterms:modified>
</cp:coreProperties>
</file>