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05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518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69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18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97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904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594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73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159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68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036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52F16-C9F9-4CE0-80D2-5B0E8137CAB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AAC1-790B-4A74-A781-56B58C782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88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1772816"/>
            <a:ext cx="76328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a-ES" sz="2800" b="1" smtClean="0"/>
              <a:t>Currículum oficial</a:t>
            </a:r>
            <a:endParaRPr lang="es-ES" sz="28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a-ES" sz="2800" b="1" dirty="0"/>
              <a:t>Projecte Educatiu de Centre</a:t>
            </a:r>
            <a:endParaRPr lang="es-ES" sz="28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a-ES" sz="2800" b="1" dirty="0"/>
              <a:t>Projecte Curricular de Centre</a:t>
            </a:r>
            <a:endParaRPr lang="es-ES" sz="2800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a-ES" sz="2800" b="1" dirty="0"/>
              <a:t>Seqüenciació de continguts de l’àrea curricular de cada curs</a:t>
            </a:r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57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2013-10-27T17:00:26Z</dcterms:created>
  <dcterms:modified xsi:type="dcterms:W3CDTF">2013-10-27T17:03:32Z</dcterms:modified>
</cp:coreProperties>
</file>