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961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597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949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783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85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75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18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095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12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07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73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0AAF1-84D7-45F3-9D3F-0FA4A23F5A8F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78FE7-7CD8-4216-A122-C29DC6E2DE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41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46804" y="908720"/>
            <a:ext cx="64087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3200" b="1" dirty="0" smtClean="0"/>
              <a:t>Objectius</a:t>
            </a:r>
            <a:endParaRPr lang="es-ES" sz="2800" b="1" dirty="0"/>
          </a:p>
          <a:p>
            <a:r>
              <a:rPr lang="ca-ES" sz="2800" b="1" dirty="0" smtClean="0"/>
              <a:t>Fan </a:t>
            </a:r>
            <a:r>
              <a:rPr lang="ca-ES" sz="2800" b="1" dirty="0"/>
              <a:t>referència a les capacitats que l’alumne ha de tenir al finalitzar un procés d’ensenyament-aprenentatge</a:t>
            </a:r>
            <a:endParaRPr lang="es-ES" sz="2800" b="1" dirty="0"/>
          </a:p>
          <a:p>
            <a:r>
              <a:rPr lang="ca-ES" sz="2800" b="1" dirty="0"/>
              <a:t> </a:t>
            </a:r>
            <a:endParaRPr lang="es-ES" sz="2800" b="1" dirty="0"/>
          </a:p>
          <a:p>
            <a:r>
              <a:rPr lang="ca-ES" sz="2800" b="1" i="1" dirty="0" smtClean="0"/>
              <a:t>Funcions</a:t>
            </a:r>
            <a:endParaRPr lang="es-ES" sz="2800" b="1" i="1" dirty="0"/>
          </a:p>
          <a:p>
            <a:r>
              <a:rPr lang="ca-ES" sz="2800" b="1" dirty="0"/>
              <a:t>Servir de guia a la pràctica educativa</a:t>
            </a:r>
            <a:endParaRPr lang="es-ES" sz="2800" b="1" dirty="0"/>
          </a:p>
          <a:p>
            <a:r>
              <a:rPr lang="ca-ES" sz="2800" b="1" dirty="0"/>
              <a:t>Proporcionar criteris per l’avaluació del procés</a:t>
            </a:r>
            <a:r>
              <a:rPr lang="ca-ES" sz="2800" b="1" dirty="0" smtClean="0"/>
              <a:t>.</a:t>
            </a:r>
          </a:p>
          <a:p>
            <a:endParaRPr lang="ca-ES" sz="2800" b="1" dirty="0"/>
          </a:p>
          <a:p>
            <a:r>
              <a:rPr lang="ca-ES" sz="2800" b="1" i="1" dirty="0" smtClean="0"/>
              <a:t>L’alumne ha de ser capaç de...</a:t>
            </a:r>
            <a:endParaRPr lang="es-ES" sz="2800" b="1" i="1" dirty="0"/>
          </a:p>
        </p:txBody>
      </p:sp>
    </p:spTree>
    <p:extLst>
      <p:ext uri="{BB962C8B-B14F-4D97-AF65-F5344CB8AC3E}">
        <p14:creationId xmlns:p14="http://schemas.microsoft.com/office/powerpoint/2010/main" val="10297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2013-10-27T17:06:26Z</dcterms:created>
  <dcterms:modified xsi:type="dcterms:W3CDTF">2013-10-27T17:08:46Z</dcterms:modified>
</cp:coreProperties>
</file>