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EA67-627E-4489-B96A-9943DE05790B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060848"/>
            <a:ext cx="4572000" cy="41919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ES" sz="2000" b="1" dirty="0" smtClean="0"/>
              <a:t>El </a:t>
            </a:r>
            <a:r>
              <a:rPr lang="es-ES" sz="2000" b="1" dirty="0" err="1" smtClean="0"/>
              <a:t>paper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antiterogènic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l’alcohol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a causa de </a:t>
            </a:r>
            <a:r>
              <a:rPr lang="es-ES" sz="2000" b="1" dirty="0" err="1" smtClean="0"/>
              <a:t>l’acció</a:t>
            </a:r>
            <a:r>
              <a:rPr lang="es-ES" sz="2000" b="1" dirty="0" smtClean="0"/>
              <a:t> sobre el </a:t>
            </a:r>
            <a:r>
              <a:rPr lang="es-ES" sz="2000" b="1" i="1" dirty="0" smtClean="0"/>
              <a:t>colesterol i la </a:t>
            </a:r>
            <a:r>
              <a:rPr lang="es-ES" sz="2000" b="1" i="1" dirty="0" err="1" smtClean="0"/>
              <a:t>coagulació</a:t>
            </a:r>
            <a:r>
              <a:rPr lang="es-ES" sz="2000" b="1" i="1" dirty="0" smtClean="0"/>
              <a:t>.</a:t>
            </a:r>
          </a:p>
          <a:p>
            <a:pPr>
              <a:lnSpc>
                <a:spcPct val="90000"/>
              </a:lnSpc>
            </a:pPr>
            <a:endParaRPr lang="es-ES" sz="2000" b="1" i="1" dirty="0" smtClean="0"/>
          </a:p>
          <a:p>
            <a:pPr>
              <a:lnSpc>
                <a:spcPct val="90000"/>
              </a:lnSpc>
            </a:pPr>
            <a:r>
              <a:rPr lang="es-ES" sz="2000" b="1" dirty="0" smtClean="0"/>
              <a:t>                        Colesterol</a:t>
            </a:r>
          </a:p>
          <a:p>
            <a:pPr>
              <a:lnSpc>
                <a:spcPct val="90000"/>
              </a:lnSpc>
            </a:pPr>
            <a:endParaRPr lang="es-ES" sz="2000" b="1" dirty="0" smtClean="0"/>
          </a:p>
          <a:p>
            <a:pPr>
              <a:lnSpc>
                <a:spcPct val="90000"/>
              </a:lnSpc>
            </a:pPr>
            <a:r>
              <a:rPr lang="es-ES" sz="2000" b="1" dirty="0" smtClean="0"/>
              <a:t>                  </a:t>
            </a:r>
          </a:p>
          <a:p>
            <a:pPr>
              <a:lnSpc>
                <a:spcPct val="90000"/>
              </a:lnSpc>
            </a:pPr>
            <a:r>
              <a:rPr lang="es-ES" sz="2000" b="1" dirty="0"/>
              <a:t> </a:t>
            </a:r>
            <a:r>
              <a:rPr lang="es-ES" sz="2000" b="1" dirty="0" smtClean="0"/>
              <a:t>                      </a:t>
            </a:r>
            <a:r>
              <a:rPr lang="es-ES" sz="2000" b="1" dirty="0" err="1" smtClean="0"/>
              <a:t>Augment</a:t>
            </a:r>
            <a:r>
              <a:rPr lang="es-ES" sz="2000" b="1" dirty="0" smtClean="0"/>
              <a:t> del colesterol </a:t>
            </a:r>
            <a:r>
              <a:rPr lang="es-ES" sz="2000" b="1" dirty="0" smtClean="0"/>
              <a:t>HDL </a:t>
            </a: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/>
          </a:p>
          <a:p>
            <a:pPr algn="ctr">
              <a:lnSpc>
                <a:spcPct val="90000"/>
              </a:lnSpc>
            </a:pPr>
            <a:r>
              <a:rPr lang="es-ES" sz="2000" b="1" dirty="0" smtClean="0"/>
              <a:t>           </a:t>
            </a:r>
          </a:p>
          <a:p>
            <a:pPr algn="ctr">
              <a:lnSpc>
                <a:spcPct val="90000"/>
              </a:lnSpc>
            </a:pPr>
            <a:r>
              <a:rPr lang="es-ES" sz="2000" b="1" dirty="0"/>
              <a:t> </a:t>
            </a:r>
            <a:r>
              <a:rPr lang="es-ES" sz="2000" b="1" dirty="0" smtClean="0"/>
              <a:t>                     </a:t>
            </a:r>
            <a:r>
              <a:rPr lang="es-ES" sz="2000" b="1" dirty="0" err="1" smtClean="0"/>
              <a:t>Disminució</a:t>
            </a:r>
            <a:r>
              <a:rPr lang="es-ES" sz="2000" b="1" dirty="0" smtClean="0"/>
              <a:t> del colesterol LDL </a:t>
            </a:r>
          </a:p>
          <a:p>
            <a:pPr>
              <a:lnSpc>
                <a:spcPct val="90000"/>
              </a:lnSpc>
            </a:pPr>
            <a:endParaRPr lang="es-ES" b="1" dirty="0" smtClean="0"/>
          </a:p>
          <a:p>
            <a:pPr>
              <a:lnSpc>
                <a:spcPct val="90000"/>
              </a:lnSpc>
            </a:pPr>
            <a:r>
              <a:rPr lang="es-CL" b="1" dirty="0" smtClean="0"/>
              <a:t> </a:t>
            </a:r>
            <a:endParaRPr lang="es-ES" dirty="0"/>
          </a:p>
        </p:txBody>
      </p:sp>
      <p:pic>
        <p:nvPicPr>
          <p:cNvPr id="3" name="Picture 7" descr="hdl_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56176" y="2996952"/>
            <a:ext cx="1439862" cy="1439863"/>
          </a:xfrm>
          <a:prstGeom prst="rect">
            <a:avLst/>
          </a:prstGeom>
          <a:noFill/>
        </p:spPr>
      </p:pic>
      <p:pic>
        <p:nvPicPr>
          <p:cNvPr id="4" name="Picture 8" descr="LD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228184" y="4797152"/>
            <a:ext cx="1435100" cy="151288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83568" y="692696"/>
            <a:ext cx="4320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 err="1" smtClean="0">
                <a:latin typeface="Arial" pitchFamily="34" charset="0"/>
                <a:cs typeface="Arial" pitchFamily="34" charset="0"/>
              </a:rPr>
              <a:t>Efecte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s-ES" sz="2800" b="1" i="1" dirty="0" err="1" smtClean="0">
                <a:latin typeface="Arial" pitchFamily="34" charset="0"/>
                <a:cs typeface="Arial" pitchFamily="34" charset="0"/>
              </a:rPr>
              <a:t>l’alcohol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LDL HD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125538"/>
            <a:ext cx="6624637" cy="41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oagula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492375"/>
            <a:ext cx="4392612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899592" y="26064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err="1" smtClean="0"/>
              <a:t>Coagulació</a:t>
            </a:r>
            <a:endParaRPr lang="es-CL" sz="2400" b="1" i="1" dirty="0" smtClean="0"/>
          </a:p>
          <a:p>
            <a:pPr algn="ctr"/>
            <a:r>
              <a:rPr lang="es-CL" sz="2400" b="1" dirty="0" smtClean="0"/>
              <a:t> </a:t>
            </a:r>
            <a:r>
              <a:rPr lang="es-ES" sz="2400" b="1" dirty="0" err="1" smtClean="0"/>
              <a:t>Disminució</a:t>
            </a:r>
            <a:r>
              <a:rPr lang="es-ES" sz="2400" b="1" dirty="0" smtClean="0"/>
              <a:t> de la </a:t>
            </a:r>
            <a:r>
              <a:rPr lang="es-ES" sz="2400" b="1" dirty="0" err="1" smtClean="0"/>
              <a:t>coagulació</a:t>
            </a:r>
            <a:r>
              <a:rPr lang="es-ES" sz="2400" b="1" dirty="0" smtClean="0"/>
              <a:t> de la </a:t>
            </a:r>
            <a:r>
              <a:rPr lang="es-ES" sz="2400" b="1" dirty="0" err="1" smtClean="0"/>
              <a:t>sang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 al disminuir </a:t>
            </a:r>
            <a:r>
              <a:rPr lang="es-ES" sz="2400" b="1" dirty="0" err="1" smtClean="0"/>
              <a:t>l’agregabilitat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plaquetària</a:t>
            </a:r>
            <a:r>
              <a:rPr lang="es-ES" sz="2400" b="1" dirty="0" smtClean="0"/>
              <a:t>.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Disminució</a:t>
            </a:r>
            <a:r>
              <a:rPr lang="es-ES" sz="2400" b="1" dirty="0" smtClean="0"/>
              <a:t> del </a:t>
            </a:r>
            <a:r>
              <a:rPr lang="es-ES" sz="2400" b="1" dirty="0" err="1" smtClean="0"/>
              <a:t>fibrinogen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increment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l’activitat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fibrinolítica</a:t>
            </a:r>
            <a:r>
              <a:rPr lang="es-ES" sz="2400" b="1" dirty="0" smtClean="0"/>
              <a:t> i de </a:t>
            </a:r>
            <a:r>
              <a:rPr lang="es-ES" sz="2400" b="1" dirty="0" err="1" smtClean="0"/>
              <a:t>l’antitrombina</a:t>
            </a:r>
            <a:r>
              <a:rPr lang="es-ES" sz="2400" b="1" dirty="0" smtClean="0"/>
              <a:t> del plasma.</a:t>
            </a:r>
            <a:endParaRPr lang="es-E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3</cp:revision>
  <dcterms:created xsi:type="dcterms:W3CDTF">2011-07-04T15:52:49Z</dcterms:created>
  <dcterms:modified xsi:type="dcterms:W3CDTF">2017-06-04T18:38:32Z</dcterms:modified>
</cp:coreProperties>
</file>