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  <p:sldId id="257" r:id="rId5"/>
    <p:sldId id="258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4BDE6-4B32-434C-BC7E-7258FDA55DF6}" type="datetimeFigureOut">
              <a:rPr lang="es-ES" smtClean="0"/>
              <a:pPr/>
              <a:t>07/07/2011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7BE9-BCEC-4CB0-B7C4-BBA8B0BBB4F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aumemesquida.com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jaumemesquida.com/vinyes/3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3384376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CuadroTexto"/>
          <p:cNvSpPr txBox="1"/>
          <p:nvPr/>
        </p:nvSpPr>
        <p:spPr>
          <a:xfrm>
            <a:off x="1979712" y="4077072"/>
            <a:ext cx="5040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/>
              <a:t>Andreu Oliver</a:t>
            </a:r>
          </a:p>
          <a:p>
            <a:pPr algn="ctr"/>
            <a:endParaRPr lang="es-ES" b="1" dirty="0" smtClean="0"/>
          </a:p>
          <a:p>
            <a:pPr algn="ctr"/>
            <a:r>
              <a:rPr lang="es-ES" b="1" dirty="0" smtClean="0"/>
              <a:t>http://www.canmajoral.com</a:t>
            </a:r>
            <a:r>
              <a:rPr lang="es-ES" dirty="0" smtClean="0"/>
              <a:t>/</a:t>
            </a:r>
            <a:endParaRPr lang="es-E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1052736"/>
            <a:ext cx="3810000" cy="254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844824"/>
            <a:ext cx="4752528" cy="1053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Jaume Mesquida, vins de mallorca">
            <a:hlinkClick r:id="rId3" tooltip="vins Jaume Mesquida Mallorca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-6575425"/>
            <a:ext cx="2857500" cy="666750"/>
          </a:xfrm>
          <a:prstGeom prst="rect">
            <a:avLst/>
          </a:prstGeom>
          <a:noFill/>
        </p:spPr>
      </p:pic>
      <p:pic>
        <p:nvPicPr>
          <p:cNvPr id="4103" name="Picture 7" descr="http://www.jaumemesquida.com/public/frontend/images/vinas/19_tbn.jpg">
            <a:hlinkClick r:id="rId5" tooltip="Son Porquer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5536" y="1844824"/>
            <a:ext cx="3264363" cy="2448272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3779912" y="3284984"/>
            <a:ext cx="4680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Bàrbara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Mesquida</a:t>
            </a:r>
            <a:endParaRPr lang="es-ES" sz="2400" b="1" dirty="0" smtClean="0"/>
          </a:p>
          <a:p>
            <a:pPr algn="ctr"/>
            <a:endParaRPr lang="es-ES" b="1" dirty="0"/>
          </a:p>
          <a:p>
            <a:pPr algn="ctr"/>
            <a:r>
              <a:rPr lang="es-ES" b="1" dirty="0" smtClean="0"/>
              <a:t>http://www.jaumemesquida.com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764704"/>
            <a:ext cx="21431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764704"/>
            <a:ext cx="9334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764704"/>
            <a:ext cx="11811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2204864"/>
            <a:ext cx="2143125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2204864"/>
            <a:ext cx="118110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47864" y="2204864"/>
            <a:ext cx="9334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9 CuadroTexto"/>
          <p:cNvSpPr txBox="1"/>
          <p:nvPr/>
        </p:nvSpPr>
        <p:spPr>
          <a:xfrm>
            <a:off x="2123728" y="4653136"/>
            <a:ext cx="4536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b="1" dirty="0" err="1" smtClean="0"/>
              <a:t>Maria</a:t>
            </a:r>
            <a:r>
              <a:rPr lang="es-ES" sz="4000" b="1" dirty="0" smtClean="0"/>
              <a:t> </a:t>
            </a:r>
            <a:r>
              <a:rPr lang="es-ES" sz="4000" b="1" dirty="0" err="1" smtClean="0"/>
              <a:t>Solivellas</a:t>
            </a:r>
            <a:endParaRPr lang="es-ES" sz="4000" b="1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5517232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              http://www.canatoneta.com/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1350" y="2828925"/>
            <a:ext cx="27813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7611" y="1916832"/>
            <a:ext cx="6600733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1187624" y="5229200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http://www.esmolidenbou.es/index.html</a:t>
            </a:r>
            <a:endParaRPr lang="es-E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5</cp:revision>
  <dcterms:created xsi:type="dcterms:W3CDTF">2011-07-07T10:44:57Z</dcterms:created>
  <dcterms:modified xsi:type="dcterms:W3CDTF">2011-07-07T13:38:44Z</dcterms:modified>
</cp:coreProperties>
</file>