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108A9-DA34-41EF-B4B5-AC122DBFCCFB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DCCCE-8094-4D85-9A6A-9466BC80DDE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196752"/>
            <a:ext cx="3927475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251520" y="26064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i="1" dirty="0" err="1" smtClean="0">
                <a:latin typeface="Arial" pitchFamily="34" charset="0"/>
                <a:cs typeface="Arial" pitchFamily="34" charset="0"/>
              </a:rPr>
              <a:t>Polifenols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ES" sz="2000" b="1" i="1" dirty="0" err="1" smtClean="0">
                <a:latin typeface="Arial" pitchFamily="34" charset="0"/>
                <a:cs typeface="Arial" pitchFamily="34" charset="0"/>
              </a:rPr>
              <a:t>l’efecte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dirty="0" err="1" smtClean="0">
                <a:latin typeface="Arial" pitchFamily="34" charset="0"/>
                <a:cs typeface="Arial" pitchFamily="34" charset="0"/>
              </a:rPr>
              <a:t>antioxidant</a:t>
            </a:r>
            <a:endParaRPr lang="es-ES" sz="2000" b="1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3933056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000" b="1" i="0" dirty="0" err="1" smtClean="0"/>
              <a:t>Aquestes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molècules</a:t>
            </a:r>
            <a:r>
              <a:rPr lang="es-ES" sz="2000" b="1" i="0" dirty="0" smtClean="0"/>
              <a:t> provoquen </a:t>
            </a:r>
            <a:r>
              <a:rPr lang="es-ES" sz="2000" b="1" i="0" dirty="0" err="1" smtClean="0"/>
              <a:t>reaccions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oxidatives</a:t>
            </a:r>
            <a:r>
              <a:rPr lang="es-ES" sz="2000" b="1" i="0" dirty="0" smtClean="0"/>
              <a:t> a </a:t>
            </a:r>
            <a:r>
              <a:rPr lang="es-ES" sz="2000" b="1" i="0" dirty="0" err="1" smtClean="0"/>
              <a:t>glúcids</a:t>
            </a:r>
            <a:r>
              <a:rPr lang="es-ES" sz="2000" b="1" i="0" dirty="0" smtClean="0"/>
              <a:t>, </a:t>
            </a:r>
            <a:r>
              <a:rPr lang="es-ES" sz="2000" b="1" i="0" dirty="0" err="1" smtClean="0"/>
              <a:t>lípids</a:t>
            </a:r>
            <a:r>
              <a:rPr lang="es-ES" sz="2000" b="1" i="0" dirty="0" smtClean="0"/>
              <a:t>, </a:t>
            </a:r>
            <a:r>
              <a:rPr lang="es-ES" sz="2000" b="1" i="0" dirty="0" err="1" smtClean="0"/>
              <a:t>proteïnes</a:t>
            </a:r>
            <a:r>
              <a:rPr lang="es-ES" sz="2000" b="1" i="0" dirty="0" smtClean="0"/>
              <a:t> i ADN. </a:t>
            </a:r>
          </a:p>
          <a:p>
            <a:pPr algn="ctr">
              <a:spcBef>
                <a:spcPct val="50000"/>
              </a:spcBef>
            </a:pPr>
            <a:r>
              <a:rPr lang="es-ES" sz="2000" b="1" i="0" dirty="0" smtClean="0"/>
              <a:t>Provoquen </a:t>
            </a:r>
            <a:r>
              <a:rPr lang="es-ES" sz="2000" b="1" i="0" dirty="0" err="1" smtClean="0"/>
              <a:t>patologies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importants</a:t>
            </a:r>
            <a:r>
              <a:rPr lang="es-ES" sz="2000" b="1" i="0" dirty="0" smtClean="0"/>
              <a:t> a </a:t>
            </a:r>
            <a:r>
              <a:rPr lang="es-ES" sz="2000" b="1" i="0" dirty="0" err="1" smtClean="0"/>
              <a:t>l’organisme</a:t>
            </a:r>
            <a:r>
              <a:rPr lang="es-ES" sz="2000" b="1" i="0" dirty="0" smtClean="0"/>
              <a:t>: </a:t>
            </a:r>
            <a:r>
              <a:rPr lang="es-ES" sz="2000" b="1" i="0" dirty="0" err="1" smtClean="0"/>
              <a:t>ateroesclerosi</a:t>
            </a:r>
            <a:r>
              <a:rPr lang="es-ES" sz="2000" b="1" i="0" dirty="0" smtClean="0"/>
              <a:t>, </a:t>
            </a:r>
            <a:r>
              <a:rPr lang="es-ES" sz="2000" b="1" i="0" dirty="0" err="1" smtClean="0"/>
              <a:t>càncer</a:t>
            </a:r>
            <a:r>
              <a:rPr lang="es-ES" sz="2000" b="1" i="0" dirty="0" smtClean="0"/>
              <a:t>, </a:t>
            </a:r>
            <a:r>
              <a:rPr lang="es-ES" sz="2000" b="1" i="0" dirty="0" err="1" smtClean="0"/>
              <a:t>cataractes</a:t>
            </a:r>
            <a:r>
              <a:rPr lang="es-ES" sz="2000" b="1" i="0" dirty="0" smtClean="0"/>
              <a:t>, </a:t>
            </a:r>
            <a:r>
              <a:rPr lang="es-ES" sz="2000" b="1" i="0" dirty="0" err="1" smtClean="0"/>
              <a:t>diabetis</a:t>
            </a:r>
            <a:r>
              <a:rPr lang="es-ES" sz="2000" b="1" i="0" dirty="0" smtClean="0"/>
              <a:t>, Alzheimer, </a:t>
            </a:r>
            <a:r>
              <a:rPr lang="es-ES" sz="2000" b="1" i="0" dirty="0" err="1" smtClean="0"/>
              <a:t>envelliment</a:t>
            </a:r>
            <a:r>
              <a:rPr lang="es-ES" sz="2000" b="1" dirty="0" smtClean="0"/>
              <a:t>.</a:t>
            </a:r>
          </a:p>
          <a:p>
            <a:pPr algn="ctr">
              <a:spcBef>
                <a:spcPct val="50000"/>
              </a:spcBef>
            </a:pPr>
            <a:endParaRPr lang="es-ES" sz="2000" b="1" i="0" dirty="0" smtClean="0"/>
          </a:p>
          <a:p>
            <a:pPr algn="ctr">
              <a:spcBef>
                <a:spcPct val="50000"/>
              </a:spcBef>
            </a:pPr>
            <a:r>
              <a:rPr lang="es-ES" sz="2000" b="1" i="0" dirty="0" err="1" smtClean="0"/>
              <a:t>Els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polifenols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són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antioxidants</a:t>
            </a:r>
            <a:r>
              <a:rPr lang="es-ES" sz="2000" b="1" i="0" dirty="0" smtClean="0"/>
              <a:t>. També </a:t>
            </a:r>
            <a:r>
              <a:rPr lang="es-ES" sz="2000" b="1" i="0" dirty="0" err="1" smtClean="0"/>
              <a:t>ho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són</a:t>
            </a:r>
            <a:r>
              <a:rPr lang="es-ES" sz="2000" b="1" i="0" dirty="0" smtClean="0"/>
              <a:t>: </a:t>
            </a:r>
            <a:r>
              <a:rPr lang="es-ES" sz="2000" b="1" i="0" dirty="0" err="1" smtClean="0"/>
              <a:t>Vitamines</a:t>
            </a:r>
            <a:r>
              <a:rPr lang="es-ES" sz="2000" b="1" i="0" dirty="0" smtClean="0"/>
              <a:t> i </a:t>
            </a:r>
            <a:r>
              <a:rPr lang="es-ES" sz="2000" b="1" i="0" dirty="0" err="1" smtClean="0"/>
              <a:t>carotens</a:t>
            </a:r>
            <a:r>
              <a:rPr lang="es-ES" sz="2000" b="1" i="0" dirty="0" smtClean="0"/>
              <a:t>.</a:t>
            </a:r>
          </a:p>
          <a:p>
            <a:pPr algn="ctr">
              <a:spcBef>
                <a:spcPct val="50000"/>
              </a:spcBef>
            </a:pPr>
            <a:r>
              <a:rPr lang="es-ES" sz="2000" b="1" i="0" dirty="0" smtClean="0"/>
              <a:t>El </a:t>
            </a:r>
            <a:r>
              <a:rPr lang="es-ES" sz="2000" b="1" i="0" dirty="0" err="1" smtClean="0"/>
              <a:t>vegetals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són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abundants</a:t>
            </a:r>
            <a:r>
              <a:rPr lang="es-ES" sz="2000" b="1" i="0" dirty="0" smtClean="0"/>
              <a:t> en </a:t>
            </a:r>
            <a:r>
              <a:rPr lang="es-ES" sz="2000" b="1" i="0" dirty="0" err="1" smtClean="0"/>
              <a:t>polifenols</a:t>
            </a:r>
            <a:r>
              <a:rPr lang="es-ES" sz="2000" b="1" i="0" dirty="0" smtClean="0"/>
              <a:t>.</a:t>
            </a:r>
            <a:endParaRPr lang="es-ES" sz="2000" b="1" i="0" dirty="0"/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412776"/>
            <a:ext cx="3240087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Rectángulo"/>
          <p:cNvSpPr/>
          <p:nvPr/>
        </p:nvSpPr>
        <p:spPr>
          <a:xfrm>
            <a:off x="395536" y="188640"/>
            <a:ext cx="784887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000" b="1" dirty="0" err="1" smtClean="0"/>
              <a:t>Espècies</a:t>
            </a:r>
            <a:r>
              <a:rPr lang="es-ES" sz="2000" b="1" dirty="0" smtClean="0"/>
              <a:t> reactives de </a:t>
            </a:r>
            <a:r>
              <a:rPr lang="es-ES" sz="2000" b="1" dirty="0" err="1" smtClean="0"/>
              <a:t>l’oxigen</a:t>
            </a:r>
            <a:r>
              <a:rPr lang="es-ES" sz="2000" b="1" dirty="0" smtClean="0"/>
              <a:t> (ROS)</a:t>
            </a:r>
          </a:p>
          <a:p>
            <a:pPr algn="just">
              <a:spcBef>
                <a:spcPct val="50000"/>
              </a:spcBef>
            </a:pPr>
            <a:r>
              <a:rPr lang="es-ES" sz="2000" b="1" i="0" dirty="0" err="1" smtClean="0"/>
              <a:t>S’estima</a:t>
            </a:r>
            <a:r>
              <a:rPr lang="es-ES" sz="2000" b="1" i="0" dirty="0" smtClean="0"/>
              <a:t> que el 2% de </a:t>
            </a:r>
            <a:r>
              <a:rPr lang="es-ES" sz="2000" b="1" i="0" dirty="0" err="1" smtClean="0"/>
              <a:t>l’oxigen</a:t>
            </a:r>
            <a:r>
              <a:rPr lang="es-ES" sz="2000" b="1" i="0" dirty="0" smtClean="0"/>
              <a:t> </a:t>
            </a:r>
            <a:r>
              <a:rPr lang="es-ES" sz="2000" b="1" i="0" dirty="0" err="1" smtClean="0"/>
              <a:t>respirat</a:t>
            </a:r>
            <a:r>
              <a:rPr lang="es-ES" sz="2000" b="1" i="0" dirty="0" smtClean="0"/>
              <a:t> va a la </a:t>
            </a:r>
            <a:r>
              <a:rPr lang="es-ES" sz="2000" b="1" i="0" dirty="0" err="1" smtClean="0"/>
              <a:t>formació</a:t>
            </a:r>
            <a:r>
              <a:rPr lang="es-ES" sz="2000" b="1" i="0" dirty="0" smtClean="0"/>
              <a:t> de ROS</a:t>
            </a:r>
            <a:r>
              <a:rPr lang="es-ES" i="0" dirty="0" smtClean="0"/>
              <a:t>.</a:t>
            </a:r>
            <a:endParaRPr lang="es-ES" i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78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3</cp:revision>
  <dcterms:created xsi:type="dcterms:W3CDTF">2011-07-04T16:03:38Z</dcterms:created>
  <dcterms:modified xsi:type="dcterms:W3CDTF">2011-07-04T16:26:26Z</dcterms:modified>
</cp:coreProperties>
</file>