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422C-8F75-4AE8-8164-4700D65F3462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5D37-E71D-47B1-914C-7F221BDA8A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422C-8F75-4AE8-8164-4700D65F3462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5D37-E71D-47B1-914C-7F221BDA8A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422C-8F75-4AE8-8164-4700D65F3462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5D37-E71D-47B1-914C-7F221BDA8A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422C-8F75-4AE8-8164-4700D65F3462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5D37-E71D-47B1-914C-7F221BDA8A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422C-8F75-4AE8-8164-4700D65F3462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5D37-E71D-47B1-914C-7F221BDA8A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422C-8F75-4AE8-8164-4700D65F3462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5D37-E71D-47B1-914C-7F221BDA8A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422C-8F75-4AE8-8164-4700D65F3462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5D37-E71D-47B1-914C-7F221BDA8A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422C-8F75-4AE8-8164-4700D65F3462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5D37-E71D-47B1-914C-7F221BDA8A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422C-8F75-4AE8-8164-4700D65F3462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5D37-E71D-47B1-914C-7F221BDA8A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422C-8F75-4AE8-8164-4700D65F3462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5D37-E71D-47B1-914C-7F221BDA8A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422C-8F75-4AE8-8164-4700D65F3462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25D37-E71D-47B1-914C-7F221BDA8A6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1422C-8F75-4AE8-8164-4700D65F3462}" type="datetimeFigureOut">
              <a:rPr lang="es-ES" smtClean="0"/>
              <a:t>05/07/2011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25D37-E71D-47B1-914C-7F221BDA8A6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0638" y="2124075"/>
            <a:ext cx="656272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052736"/>
            <a:ext cx="5904656" cy="472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 descr="ateroesclerosis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33375"/>
            <a:ext cx="3008313" cy="623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7" descr="ateroesclerosis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4967288"/>
            <a:ext cx="2520950" cy="189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8"/>
          <p:cNvSpPr txBox="1">
            <a:spLocks noChangeArrowheads="1"/>
          </p:cNvSpPr>
          <p:nvPr/>
        </p:nvSpPr>
        <p:spPr bwMode="auto">
          <a:xfrm>
            <a:off x="4427538" y="620713"/>
            <a:ext cx="3889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 i="0"/>
              <a:t> </a:t>
            </a: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3851275" y="404813"/>
            <a:ext cx="5292725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 i="0"/>
              <a:t>Ateroesclerosi</a:t>
            </a:r>
          </a:p>
          <a:p>
            <a:pPr algn="l">
              <a:spcBef>
                <a:spcPct val="50000"/>
              </a:spcBef>
            </a:pPr>
            <a:r>
              <a:rPr lang="es-ES" b="1" i="0"/>
              <a:t>En el subendoteli de la paret arterial, macròfags capten molècules de  LDL, prèviament oxidades. Formen cèl·lules escumoses.</a:t>
            </a:r>
          </a:p>
          <a:p>
            <a:pPr algn="l">
              <a:spcBef>
                <a:spcPct val="50000"/>
              </a:spcBef>
            </a:pPr>
            <a:r>
              <a:rPr lang="es-ES" b="1" i="0"/>
              <a:t>LDL = proteïna molt gran + 1700 molèc. Colesterol + 2700 àcids grassos. Per evitar l’oxidació la molècula de LDL du antioxidants.</a:t>
            </a:r>
          </a:p>
          <a:p>
            <a:pPr algn="l">
              <a:spcBef>
                <a:spcPct val="50000"/>
              </a:spcBef>
            </a:pPr>
            <a:r>
              <a:rPr lang="es-ES" b="1" i="0"/>
              <a:t>Quan els antioxidants s’esgoten queda danyada la proteïna i és reconeguda per els macròfags que formen l’ateroma.</a:t>
            </a:r>
          </a:p>
          <a:p>
            <a:pPr algn="l">
              <a:spcBef>
                <a:spcPct val="50000"/>
              </a:spcBef>
            </a:pPr>
            <a:endParaRPr lang="es-ES" b="1" i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Presentación en pantalla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1</cp:revision>
  <dcterms:created xsi:type="dcterms:W3CDTF">2011-07-05T16:09:00Z</dcterms:created>
  <dcterms:modified xsi:type="dcterms:W3CDTF">2011-07-05T16:10:13Z</dcterms:modified>
</cp:coreProperties>
</file>