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ABEB-94C0-4C04-8BF2-E0A8C84C3C40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A41D-2626-44C0-903D-4495C29C8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ABEB-94C0-4C04-8BF2-E0A8C84C3C40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A41D-2626-44C0-903D-4495C29C8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ABEB-94C0-4C04-8BF2-E0A8C84C3C40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A41D-2626-44C0-903D-4495C29C8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ABEB-94C0-4C04-8BF2-E0A8C84C3C40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A41D-2626-44C0-903D-4495C29C8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ABEB-94C0-4C04-8BF2-E0A8C84C3C40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A41D-2626-44C0-903D-4495C29C8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ABEB-94C0-4C04-8BF2-E0A8C84C3C40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A41D-2626-44C0-903D-4495C29C8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ABEB-94C0-4C04-8BF2-E0A8C84C3C40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A41D-2626-44C0-903D-4495C29C8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ABEB-94C0-4C04-8BF2-E0A8C84C3C40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A41D-2626-44C0-903D-4495C29C8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ABEB-94C0-4C04-8BF2-E0A8C84C3C40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A41D-2626-44C0-903D-4495C29C8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ABEB-94C0-4C04-8BF2-E0A8C84C3C40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A41D-2626-44C0-903D-4495C29C8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8ABEB-94C0-4C04-8BF2-E0A8C84C3C40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A41D-2626-44C0-903D-4495C29C8D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8ABEB-94C0-4C04-8BF2-E0A8C84C3C40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3A41D-2626-44C0-903D-4495C29C8DF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_fico_de_Microsoft_Office_Excel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475656" y="1196752"/>
          <a:ext cx="6912768" cy="2665412"/>
        </p:xfrm>
        <a:graphic>
          <a:graphicData uri="http://schemas.openxmlformats.org/presentationml/2006/ole">
            <p:oleObj spid="_x0000_s1026" name="Gráfico" r:id="rId3" imgW="3971925" imgH="2066925" progId="Excel.Chart.8">
              <p:embed/>
            </p:oleObj>
          </a:graphicData>
        </a:graphic>
      </p:graphicFrame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051720" y="3789040"/>
            <a:ext cx="4464868" cy="2592288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1691680" y="332656"/>
            <a:ext cx="5904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 smtClean="0"/>
              <a:t>              </a:t>
            </a:r>
            <a:r>
              <a:rPr lang="es-ES" sz="2000" b="1" i="1" dirty="0" smtClean="0"/>
              <a:t> </a:t>
            </a:r>
            <a:endParaRPr lang="es-E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Tema de Office</vt:lpstr>
      <vt:lpstr>Gráfico de Microsoft Excel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2011-07-04T15:45:27Z</dcterms:created>
  <dcterms:modified xsi:type="dcterms:W3CDTF">2011-07-04T15:51:15Z</dcterms:modified>
</cp:coreProperties>
</file>