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E1142-BB99-40F4-8167-C448B123914F}" type="datetimeFigureOut">
              <a:rPr lang="es-ES" smtClean="0"/>
              <a:pPr/>
              <a:t>06/06/2017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0FD46-1E83-4397-84D5-9250C422A6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0808"/>
            <a:ext cx="5112567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835183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 smtClean="0"/>
              <a:t>Els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polifenols</a:t>
            </a:r>
            <a:endParaRPr lang="es-ES" sz="2400" b="1" i="1" dirty="0"/>
          </a:p>
          <a:p>
            <a:pPr algn="l">
              <a:spcBef>
                <a:spcPct val="50000"/>
              </a:spcBef>
            </a:pPr>
            <a:r>
              <a:rPr lang="es-ES" sz="2000" b="1" i="0" dirty="0"/>
              <a:t>El vi es forma a partir del </a:t>
            </a:r>
            <a:r>
              <a:rPr lang="es-ES" sz="2000" b="1" i="0" dirty="0" err="1"/>
              <a:t>suc</a:t>
            </a:r>
            <a:r>
              <a:rPr lang="es-ES" sz="2000" b="1" i="0" dirty="0"/>
              <a:t> (</a:t>
            </a:r>
            <a:r>
              <a:rPr lang="es-ES" sz="2000" b="1" i="0" dirty="0" err="1"/>
              <a:t>most</a:t>
            </a:r>
            <a:r>
              <a:rPr lang="es-ES" sz="2000" b="1" i="0" dirty="0"/>
              <a:t>) del </a:t>
            </a:r>
            <a:r>
              <a:rPr lang="es-ES" sz="2000" b="1" i="0" dirty="0" err="1"/>
              <a:t>raïm</a:t>
            </a:r>
            <a:r>
              <a:rPr lang="es-ES" sz="2000" b="1" i="0" dirty="0"/>
              <a:t> i les </a:t>
            </a:r>
            <a:r>
              <a:rPr lang="es-ES" sz="2000" b="1" i="0" dirty="0" err="1"/>
              <a:t>substàncies</a:t>
            </a:r>
            <a:r>
              <a:rPr lang="es-ES" sz="2000" b="1" i="0" dirty="0"/>
              <a:t> que </a:t>
            </a:r>
            <a:r>
              <a:rPr lang="es-ES" sz="2000" b="1" i="0" dirty="0" err="1"/>
              <a:t>l’acompanyen</a:t>
            </a:r>
            <a:r>
              <a:rPr lang="es-ES" sz="2000" b="1" i="0" dirty="0"/>
              <a:t>.</a:t>
            </a:r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556792"/>
            <a:ext cx="5688632" cy="494451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748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i="0"/>
          </a:p>
        </p:txBody>
      </p:sp>
      <p:graphicFrame>
        <p:nvGraphicFramePr>
          <p:cNvPr id="29900" name="Group 204"/>
          <p:cNvGraphicFramePr>
            <a:graphicFrameLocks noGrp="1"/>
          </p:cNvGraphicFramePr>
          <p:nvPr/>
        </p:nvGraphicFramePr>
        <p:xfrm>
          <a:off x="3995738" y="1125538"/>
          <a:ext cx="4968875" cy="4508183"/>
        </p:xfrm>
        <a:graphic>
          <a:graphicData uri="http://schemas.openxmlformats.org/drawingml/2006/table">
            <a:tbl>
              <a:tblPr/>
              <a:tblGrid>
                <a:gridCol w="1631950"/>
                <a:gridCol w="1112837"/>
                <a:gridCol w="1111250"/>
                <a:gridCol w="1112838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Negre mg/l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Blanc mg/l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B/N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Àcid gàlic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Catequina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Epicatequina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0.26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Àcid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cafèic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0.39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Cianidina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2.8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Malvidina 3-gluc.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23.5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Rutina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9.1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Miricetina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Quercetina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7.7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Resveratrol</a:t>
                      </a:r>
                      <a:endParaRPr kumimoji="0" 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85" name="Text Box 203"/>
          <p:cNvSpPr txBox="1">
            <a:spLocks noChangeArrowheads="1"/>
          </p:cNvSpPr>
          <p:nvPr/>
        </p:nvSpPr>
        <p:spPr bwMode="auto">
          <a:xfrm>
            <a:off x="250825" y="260350"/>
            <a:ext cx="849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Composició comparada en </a:t>
            </a:r>
            <a:r>
              <a:rPr lang="es-ES" sz="2400" b="1">
                <a:solidFill>
                  <a:srgbClr val="FF0000"/>
                </a:solidFill>
              </a:rPr>
              <a:t>polifenols</a:t>
            </a:r>
            <a:r>
              <a:rPr lang="es-ES" sz="2000" b="1"/>
              <a:t> en vi negre i blanc</a:t>
            </a:r>
          </a:p>
        </p:txBody>
      </p:sp>
      <p:pic>
        <p:nvPicPr>
          <p:cNvPr id="30786" name="Picture 2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23975"/>
            <a:ext cx="3779838" cy="3641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Application>Microsoft Office PowerPoint</Application>
  <PresentationFormat>Presentación en pantalla (4:3)</PresentationFormat>
  <Paragraphs>47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5</cp:revision>
  <dcterms:created xsi:type="dcterms:W3CDTF">2011-07-04T14:50:38Z</dcterms:created>
  <dcterms:modified xsi:type="dcterms:W3CDTF">2017-06-06T09:00:32Z</dcterms:modified>
</cp:coreProperties>
</file>