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6D295-406B-4E80-82DA-882B786F49BC}" type="datetimeFigureOut">
              <a:rPr lang="es-ES" smtClean="0"/>
              <a:pPr/>
              <a:t>06/07/2011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96CC-E4B4-4E71-AC29-D69AC8D7045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6D295-406B-4E80-82DA-882B786F49BC}" type="datetimeFigureOut">
              <a:rPr lang="es-ES" smtClean="0"/>
              <a:pPr/>
              <a:t>06/07/2011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96CC-E4B4-4E71-AC29-D69AC8D7045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6D295-406B-4E80-82DA-882B786F49BC}" type="datetimeFigureOut">
              <a:rPr lang="es-ES" smtClean="0"/>
              <a:pPr/>
              <a:t>06/07/2011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96CC-E4B4-4E71-AC29-D69AC8D7045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6D295-406B-4E80-82DA-882B786F49BC}" type="datetimeFigureOut">
              <a:rPr lang="es-ES" smtClean="0"/>
              <a:pPr/>
              <a:t>06/07/2011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96CC-E4B4-4E71-AC29-D69AC8D7045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6D295-406B-4E80-82DA-882B786F49BC}" type="datetimeFigureOut">
              <a:rPr lang="es-ES" smtClean="0"/>
              <a:pPr/>
              <a:t>06/07/2011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96CC-E4B4-4E71-AC29-D69AC8D7045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6D295-406B-4E80-82DA-882B786F49BC}" type="datetimeFigureOut">
              <a:rPr lang="es-ES" smtClean="0"/>
              <a:pPr/>
              <a:t>06/07/2011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96CC-E4B4-4E71-AC29-D69AC8D7045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6D295-406B-4E80-82DA-882B786F49BC}" type="datetimeFigureOut">
              <a:rPr lang="es-ES" smtClean="0"/>
              <a:pPr/>
              <a:t>06/07/2011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96CC-E4B4-4E71-AC29-D69AC8D7045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6D295-406B-4E80-82DA-882B786F49BC}" type="datetimeFigureOut">
              <a:rPr lang="es-ES" smtClean="0"/>
              <a:pPr/>
              <a:t>06/07/2011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96CC-E4B4-4E71-AC29-D69AC8D7045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6D295-406B-4E80-82DA-882B786F49BC}" type="datetimeFigureOut">
              <a:rPr lang="es-ES" smtClean="0"/>
              <a:pPr/>
              <a:t>06/07/2011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96CC-E4B4-4E71-AC29-D69AC8D7045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6D295-406B-4E80-82DA-882B786F49BC}" type="datetimeFigureOut">
              <a:rPr lang="es-ES" smtClean="0"/>
              <a:pPr/>
              <a:t>06/07/2011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96CC-E4B4-4E71-AC29-D69AC8D7045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6D295-406B-4E80-82DA-882B786F49BC}" type="datetimeFigureOut">
              <a:rPr lang="es-ES" smtClean="0"/>
              <a:pPr/>
              <a:t>06/07/2011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96CC-E4B4-4E71-AC29-D69AC8D7045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6D295-406B-4E80-82DA-882B786F49BC}" type="datetimeFigureOut">
              <a:rPr lang="es-ES" smtClean="0"/>
              <a:pPr/>
              <a:t>06/07/2011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596CC-E4B4-4E71-AC29-D69AC8D7045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4"/>
          <p:cNvSpPr txBox="1">
            <a:spLocks noChangeArrowheads="1"/>
          </p:cNvSpPr>
          <p:nvPr/>
        </p:nvSpPr>
        <p:spPr bwMode="auto">
          <a:xfrm>
            <a:off x="323850" y="404813"/>
            <a:ext cx="8640763" cy="190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Consum d’alcohol i dona</a:t>
            </a:r>
          </a:p>
          <a:p>
            <a:pPr algn="just">
              <a:spcBef>
                <a:spcPct val="50000"/>
              </a:spcBef>
            </a:pPr>
            <a:r>
              <a:rPr lang="es-ES" i="0"/>
              <a:t>Enquesta realitzada entre 85000 dones. Entre 34 a 59 anys. 12 anys. 2658 morts durants l’enquesta.</a:t>
            </a:r>
          </a:p>
          <a:p>
            <a:pPr algn="l">
              <a:spcBef>
                <a:spcPct val="50000"/>
              </a:spcBef>
            </a:pPr>
            <a:endParaRPr lang="es-ES" i="0"/>
          </a:p>
          <a:p>
            <a:pPr algn="l">
              <a:spcBef>
                <a:spcPct val="50000"/>
              </a:spcBef>
            </a:pPr>
            <a:endParaRPr lang="es-ES" i="0"/>
          </a:p>
        </p:txBody>
      </p:sp>
      <p:graphicFrame>
        <p:nvGraphicFramePr>
          <p:cNvPr id="27025" name="Group 401"/>
          <p:cNvGraphicFramePr>
            <a:graphicFrameLocks noGrp="1"/>
          </p:cNvGraphicFramePr>
          <p:nvPr/>
        </p:nvGraphicFramePr>
        <p:xfrm>
          <a:off x="2411413" y="1412875"/>
          <a:ext cx="4371975" cy="3721737"/>
        </p:xfrm>
        <a:graphic>
          <a:graphicData uri="http://schemas.openxmlformats.org/drawingml/2006/table">
            <a:tbl>
              <a:tblPr/>
              <a:tblGrid>
                <a:gridCol w="1677987"/>
                <a:gridCol w="914400"/>
                <a:gridCol w="881063"/>
                <a:gridCol w="898525"/>
              </a:tblGrid>
              <a:tr h="593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Ingesta alcohol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Ingest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g/dia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Ingest g/dia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Causes de mort</a:t>
                      </a:r>
                      <a:endParaRPr kumimoji="0" lang="es-ES" sz="16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s-ES" sz="16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5-14,9</a:t>
                      </a:r>
                      <a:endParaRPr kumimoji="0" lang="es-ES" sz="16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30-35</a:t>
                      </a:r>
                      <a:endParaRPr kumimoji="0" lang="es-ES" sz="16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Totes</a:t>
                      </a:r>
                      <a:endParaRPr kumimoji="0" lang="es-ES" sz="16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1.0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0.88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1.19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Cardiovascular</a:t>
                      </a:r>
                      <a:endParaRPr kumimoji="0" lang="es-ES" sz="16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1.0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0.73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0.74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Infart</a:t>
                      </a:r>
                      <a:endParaRPr kumimoji="0" lang="es-ES" sz="16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1.0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0.64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0.99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Càncer</a:t>
                      </a:r>
                      <a:endParaRPr kumimoji="0" lang="es-ES" sz="16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1.0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0.93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1.28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Càncer de mama</a:t>
                      </a:r>
                      <a:endParaRPr kumimoji="0" lang="es-ES" sz="16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1.0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0.96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1.67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Cirrosi</a:t>
                      </a:r>
                      <a:endParaRPr kumimoji="0" lang="es-ES" sz="16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1.0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1.27</a:t>
                      </a:r>
                      <a:endParaRPr kumimoji="0" lang="es-E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2.55</a:t>
                      </a:r>
                      <a:endParaRPr kumimoji="0" lang="es-E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9201" name="Text Box 393"/>
          <p:cNvSpPr txBox="1">
            <a:spLocks noChangeArrowheads="1"/>
          </p:cNvSpPr>
          <p:nvPr/>
        </p:nvSpPr>
        <p:spPr bwMode="auto">
          <a:xfrm>
            <a:off x="323850" y="6165850"/>
            <a:ext cx="86407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1400" i="0" dirty="0" err="1"/>
              <a:t>Fuchs</a:t>
            </a:r>
            <a:r>
              <a:rPr lang="es-ES" sz="1400" i="0" dirty="0"/>
              <a:t> CS.(1995) </a:t>
            </a:r>
            <a:r>
              <a:rPr lang="es-ES" sz="1400" i="1" dirty="0"/>
              <a:t>N </a:t>
            </a:r>
            <a:r>
              <a:rPr lang="es-ES" sz="1400" i="1" dirty="0" err="1"/>
              <a:t>Engl</a:t>
            </a:r>
            <a:r>
              <a:rPr lang="es-ES" sz="1400" i="1" dirty="0"/>
              <a:t> J </a:t>
            </a:r>
            <a:r>
              <a:rPr lang="es-ES" sz="1400" i="1" dirty="0" err="1"/>
              <a:t>Med</a:t>
            </a:r>
            <a:r>
              <a:rPr lang="es-ES" sz="1400" i="0" dirty="0"/>
              <a:t>. </a:t>
            </a:r>
            <a:r>
              <a:rPr lang="es-ES" sz="1400" i="0" dirty="0" err="1"/>
              <a:t>Vol</a:t>
            </a:r>
            <a:r>
              <a:rPr lang="es-ES" sz="1400" i="0" dirty="0"/>
              <a:t> 332(19). </a:t>
            </a:r>
            <a:r>
              <a:rPr lang="es-ES" sz="1400" i="0" dirty="0" err="1"/>
              <a:t>May</a:t>
            </a:r>
            <a:r>
              <a:rPr lang="es-ES" sz="1400" i="0" dirty="0"/>
              <a:t> 11, 1245-1250.</a:t>
            </a:r>
          </a:p>
        </p:txBody>
      </p:sp>
      <p:sp>
        <p:nvSpPr>
          <p:cNvPr id="49202" name="Text Box 394"/>
          <p:cNvSpPr txBox="1">
            <a:spLocks noChangeArrowheads="1"/>
          </p:cNvSpPr>
          <p:nvPr/>
        </p:nvSpPr>
        <p:spPr bwMode="auto">
          <a:xfrm>
            <a:off x="611188" y="5013325"/>
            <a:ext cx="7848600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" i="0"/>
              <a:t>Anàlisi multivariable fet d’acord a: edat, fumadores, índex massa corporal, ús regular d’aspririna, ús regular exercici, colesterol en plasma, ús contraceptius, menopausa, diabetis, hipertensió.</a:t>
            </a:r>
          </a:p>
          <a:p>
            <a:pPr algn="l">
              <a:spcBef>
                <a:spcPct val="50000"/>
              </a:spcBef>
            </a:pPr>
            <a:endParaRPr lang="es-ES" i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415" name="Group 143"/>
          <p:cNvGraphicFramePr>
            <a:graphicFrameLocks noGrp="1"/>
          </p:cNvGraphicFramePr>
          <p:nvPr/>
        </p:nvGraphicFramePr>
        <p:xfrm>
          <a:off x="1908175" y="1844675"/>
          <a:ext cx="5327650" cy="3384551"/>
        </p:xfrm>
        <a:graphic>
          <a:graphicData uri="http://schemas.openxmlformats.org/drawingml/2006/table">
            <a:tbl>
              <a:tblPr/>
              <a:tblGrid>
                <a:gridCol w="2043113"/>
                <a:gridCol w="1095375"/>
                <a:gridCol w="1093787"/>
                <a:gridCol w="1095375"/>
              </a:tblGrid>
              <a:tr h="1006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Ingesta alcohol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g/ dia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Edat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5-14,9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30-35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34-39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1.0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2.08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2.46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40-49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1.0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0.95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1.47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50-59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1.0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0.88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1.26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60-65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1.0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0.79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1.02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0214" name="Text Box 144"/>
          <p:cNvSpPr txBox="1">
            <a:spLocks noChangeArrowheads="1"/>
          </p:cNvSpPr>
          <p:nvPr/>
        </p:nvSpPr>
        <p:spPr bwMode="auto">
          <a:xfrm>
            <a:off x="395288" y="476250"/>
            <a:ext cx="8569325" cy="114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/>
              <a:t>Consum d’alcohol i dona</a:t>
            </a:r>
          </a:p>
          <a:p>
            <a:pPr algn="l">
              <a:spcBef>
                <a:spcPct val="50000"/>
              </a:spcBef>
            </a:pPr>
            <a:r>
              <a:rPr lang="es-ES" b="1" i="0"/>
              <a:t>En el període d’aplicació de l’enquesta moriren 2658 dones. A la taula podem veure la corelació entre edat de mort i ingesta d’alcohol.</a:t>
            </a:r>
          </a:p>
        </p:txBody>
      </p:sp>
      <p:sp>
        <p:nvSpPr>
          <p:cNvPr id="50215" name="Text Box 145"/>
          <p:cNvSpPr txBox="1">
            <a:spLocks noChangeArrowheads="1"/>
          </p:cNvSpPr>
          <p:nvPr/>
        </p:nvSpPr>
        <p:spPr bwMode="auto">
          <a:xfrm>
            <a:off x="468313" y="5516563"/>
            <a:ext cx="8280400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" i="0"/>
              <a:t>Anàlisi multivariable fet d’acord a: edat, fumadores, índex massa corporal, ús regular aspririna, ús regular exercici, colesterol en plasma, ús contraceptius, menopausa, diabetis, hipertensió.</a:t>
            </a:r>
          </a:p>
          <a:p>
            <a:pPr algn="just">
              <a:spcBef>
                <a:spcPct val="50000"/>
              </a:spcBef>
            </a:pPr>
            <a:r>
              <a:rPr lang="es-ES" sz="1600" i="0"/>
              <a:t>Fuchs CS.(1995) </a:t>
            </a:r>
            <a:r>
              <a:rPr lang="es-ES" sz="1600"/>
              <a:t>N Engl J Med</a:t>
            </a:r>
            <a:r>
              <a:rPr lang="es-ES" sz="1600" i="0"/>
              <a:t>. Vol 332(19). May 11, 1245-1250.</a:t>
            </a:r>
          </a:p>
          <a:p>
            <a:pPr algn="l">
              <a:spcBef>
                <a:spcPct val="50000"/>
              </a:spcBef>
            </a:pPr>
            <a:endParaRPr lang="es-ES" i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225</Words>
  <Application>Microsoft Office PowerPoint</Application>
  <PresentationFormat>Presentación en pantalla (4:3)</PresentationFormat>
  <Paragraphs>62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Windows7</cp:lastModifiedBy>
  <cp:revision>2</cp:revision>
  <dcterms:created xsi:type="dcterms:W3CDTF">2011-07-05T16:14:55Z</dcterms:created>
  <dcterms:modified xsi:type="dcterms:W3CDTF">2011-07-06T18:28:39Z</dcterms:modified>
</cp:coreProperties>
</file>