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9296F-F49A-46C6-A2FF-D0D483F1432D}" type="datetimeFigureOut">
              <a:rPr lang="es-ES" smtClean="0"/>
              <a:t>04/07/2011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879C9-8C63-4206-9517-71501D0A889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539552" y="404664"/>
            <a:ext cx="8208912" cy="620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400" b="1" i="1" dirty="0" err="1" smtClean="0"/>
              <a:t>Alcoholisme</a:t>
            </a:r>
            <a:endParaRPr lang="es-ES" sz="2400" b="1" i="1" dirty="0" smtClean="0"/>
          </a:p>
          <a:p>
            <a:pPr algn="ctr">
              <a:spcBef>
                <a:spcPct val="50000"/>
              </a:spcBef>
            </a:pPr>
            <a:r>
              <a:rPr lang="es-ES" sz="2400" b="1" i="0" dirty="0" smtClean="0"/>
              <a:t>Superar el </a:t>
            </a:r>
            <a:r>
              <a:rPr lang="es-ES" sz="2400" b="1" i="0" dirty="0" err="1" smtClean="0"/>
              <a:t>consum</a:t>
            </a:r>
            <a:r>
              <a:rPr lang="es-ES" sz="2400" b="1" i="0" dirty="0" smtClean="0"/>
              <a:t> </a:t>
            </a:r>
            <a:r>
              <a:rPr lang="es-ES" sz="2400" b="1" i="0" dirty="0" err="1" smtClean="0"/>
              <a:t>adequat</a:t>
            </a:r>
            <a:r>
              <a:rPr lang="es-ES" sz="2400" b="1" i="0" dirty="0" smtClean="0"/>
              <a:t> per a cada persona </a:t>
            </a:r>
            <a:r>
              <a:rPr lang="es-ES" sz="2400" b="1" i="0" dirty="0" err="1" smtClean="0"/>
              <a:t>suposa</a:t>
            </a:r>
            <a:r>
              <a:rPr lang="es-ES" sz="2400" b="1" i="0" dirty="0" smtClean="0"/>
              <a:t> entrar en </a:t>
            </a:r>
            <a:r>
              <a:rPr lang="es-ES" sz="2400" b="1" i="0" dirty="0" err="1" smtClean="0"/>
              <a:t>l’alcoholisme</a:t>
            </a:r>
            <a:r>
              <a:rPr lang="es-ES" sz="2400" b="1" i="0" dirty="0" smtClean="0"/>
              <a:t>, el </a:t>
            </a:r>
            <a:r>
              <a:rPr lang="es-ES" sz="2400" b="1" i="0" dirty="0" err="1" smtClean="0"/>
              <a:t>qual</a:t>
            </a:r>
            <a:r>
              <a:rPr lang="es-ES" sz="2400" b="1" i="0" dirty="0" smtClean="0"/>
              <a:t> té una </a:t>
            </a:r>
            <a:r>
              <a:rPr lang="es-ES" sz="2400" b="1" i="0" dirty="0" err="1" smtClean="0"/>
              <a:t>greu</a:t>
            </a:r>
            <a:r>
              <a:rPr lang="es-ES" sz="2400" b="1" i="0" dirty="0" smtClean="0"/>
              <a:t> </a:t>
            </a:r>
            <a:r>
              <a:rPr lang="es-ES" sz="2400" b="1" i="0" dirty="0" err="1" smtClean="0"/>
              <a:t>problemàtica</a:t>
            </a:r>
            <a:r>
              <a:rPr lang="es-ES" sz="2400" b="1" i="0" dirty="0" smtClean="0"/>
              <a:t>.</a:t>
            </a:r>
          </a:p>
          <a:p>
            <a:pPr algn="ctr">
              <a:spcBef>
                <a:spcPct val="50000"/>
              </a:spcBef>
            </a:pPr>
            <a:r>
              <a:rPr lang="es-ES" sz="2400" b="1" i="1" dirty="0" smtClean="0"/>
              <a:t>Social / </a:t>
            </a:r>
            <a:r>
              <a:rPr lang="es-ES" sz="2400" b="1" i="1" dirty="0" err="1" smtClean="0"/>
              <a:t>Salut</a:t>
            </a:r>
            <a:r>
              <a:rPr lang="es-ES" sz="2400" b="1" i="1" dirty="0" smtClean="0"/>
              <a:t> / </a:t>
            </a:r>
            <a:r>
              <a:rPr lang="es-ES" sz="2400" b="1" i="1" dirty="0" err="1" smtClean="0"/>
              <a:t>Laborals</a:t>
            </a:r>
            <a:endParaRPr lang="es-ES" sz="2400" b="1" i="1" dirty="0" smtClean="0"/>
          </a:p>
          <a:p>
            <a:pPr algn="ctr">
              <a:spcBef>
                <a:spcPct val="50000"/>
              </a:spcBef>
            </a:pPr>
            <a:r>
              <a:rPr lang="es-ES" sz="2400" b="1" i="0" dirty="0" smtClean="0"/>
              <a:t>Les </a:t>
            </a:r>
            <a:r>
              <a:rPr lang="es-ES" sz="2400" b="1" i="0" dirty="0" err="1" smtClean="0"/>
              <a:t>patologies</a:t>
            </a:r>
            <a:r>
              <a:rPr lang="es-ES" sz="2400" b="1" i="0" dirty="0" smtClean="0"/>
              <a:t> poden afectar </a:t>
            </a:r>
            <a:r>
              <a:rPr lang="es-ES" sz="2400" b="1" i="0" dirty="0" err="1" smtClean="0"/>
              <a:t>als</a:t>
            </a:r>
            <a:r>
              <a:rPr lang="es-ES" sz="2400" b="1" i="0" dirty="0" smtClean="0"/>
              <a:t> </a:t>
            </a:r>
            <a:r>
              <a:rPr lang="es-ES" sz="2400" b="1" i="0" dirty="0" err="1" smtClean="0"/>
              <a:t>sistemes</a:t>
            </a:r>
            <a:r>
              <a:rPr lang="es-ES" sz="2400" b="1" i="0" dirty="0" smtClean="0"/>
              <a:t> </a:t>
            </a:r>
            <a:r>
              <a:rPr lang="es-ES" sz="2400" b="1" i="0" dirty="0" err="1" smtClean="0"/>
              <a:t>següents</a:t>
            </a:r>
            <a:r>
              <a:rPr lang="es-ES" sz="2400" b="1" i="0" dirty="0" smtClean="0"/>
              <a:t>:</a:t>
            </a:r>
          </a:p>
          <a:p>
            <a:pPr algn="ctr">
              <a:spcBef>
                <a:spcPct val="50000"/>
              </a:spcBef>
            </a:pPr>
            <a:endParaRPr lang="es-ES" sz="2400" b="1" i="0" dirty="0" smtClean="0"/>
          </a:p>
          <a:p>
            <a:pPr algn="ctr">
              <a:lnSpc>
                <a:spcPct val="60000"/>
              </a:lnSpc>
              <a:spcBef>
                <a:spcPct val="30000"/>
              </a:spcBef>
            </a:pPr>
            <a:r>
              <a:rPr lang="es-ES" sz="2400" b="1" i="1" dirty="0" smtClean="0"/>
              <a:t>Sistema </a:t>
            </a:r>
            <a:r>
              <a:rPr lang="es-ES" sz="2400" b="1" i="1" dirty="0" err="1" smtClean="0"/>
              <a:t>digestiu</a:t>
            </a:r>
            <a:r>
              <a:rPr lang="es-ES" sz="2400" b="1" i="0" dirty="0" smtClean="0"/>
              <a:t>:                </a:t>
            </a:r>
          </a:p>
          <a:p>
            <a:pPr algn="ctr">
              <a:spcBef>
                <a:spcPct val="30000"/>
              </a:spcBef>
            </a:pPr>
            <a:r>
              <a:rPr lang="es-ES" sz="2400" b="1" i="0" dirty="0" err="1" smtClean="0"/>
              <a:t>esòfag</a:t>
            </a:r>
            <a:r>
              <a:rPr lang="es-ES" sz="2400" b="1" i="0" dirty="0" smtClean="0"/>
              <a:t>, </a:t>
            </a:r>
            <a:r>
              <a:rPr lang="es-ES" sz="2400" b="1" i="0" dirty="0" err="1" smtClean="0"/>
              <a:t>estómac</a:t>
            </a:r>
            <a:r>
              <a:rPr lang="es-ES" sz="2400" b="1" i="0" dirty="0" smtClean="0"/>
              <a:t>, </a:t>
            </a:r>
            <a:r>
              <a:rPr lang="es-ES" sz="2400" b="1" i="0" dirty="0" err="1" smtClean="0"/>
              <a:t>intestí</a:t>
            </a:r>
            <a:r>
              <a:rPr lang="es-ES" sz="2400" b="1" i="0" dirty="0" smtClean="0"/>
              <a:t> </a:t>
            </a:r>
            <a:r>
              <a:rPr lang="es-ES" sz="2400" b="1" i="0" dirty="0" err="1" smtClean="0"/>
              <a:t>prim</a:t>
            </a:r>
            <a:r>
              <a:rPr lang="es-ES" sz="2400" b="1" i="0" dirty="0" smtClean="0"/>
              <a:t>, </a:t>
            </a:r>
            <a:r>
              <a:rPr lang="es-ES" sz="2400" b="1" i="0" dirty="0" err="1" smtClean="0"/>
              <a:t>pàncrees</a:t>
            </a:r>
            <a:r>
              <a:rPr lang="es-ES" sz="2400" b="1" i="0" dirty="0" smtClean="0"/>
              <a:t>.</a:t>
            </a:r>
          </a:p>
          <a:p>
            <a:pPr algn="ctr">
              <a:spcBef>
                <a:spcPct val="50000"/>
              </a:spcBef>
            </a:pPr>
            <a:r>
              <a:rPr lang="es-ES" sz="2400" b="1" i="1" dirty="0" smtClean="0"/>
              <a:t>Sistema cardiovascular</a:t>
            </a:r>
            <a:r>
              <a:rPr lang="es-ES" sz="2400" b="1" i="0" dirty="0" smtClean="0"/>
              <a:t>: 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s-ES" sz="2400" b="1" i="0" dirty="0" err="1" smtClean="0"/>
              <a:t>contractibilitat</a:t>
            </a:r>
            <a:r>
              <a:rPr lang="es-ES" sz="2400" b="1" i="0" dirty="0" smtClean="0"/>
              <a:t>, ritme </a:t>
            </a:r>
            <a:r>
              <a:rPr lang="es-ES" sz="2400" b="1" i="0" dirty="0" err="1" smtClean="0"/>
              <a:t>cardíac</a:t>
            </a:r>
            <a:r>
              <a:rPr lang="es-ES" sz="2400" b="1" i="0" dirty="0" smtClean="0"/>
              <a:t>, </a:t>
            </a:r>
            <a:r>
              <a:rPr lang="es-ES" sz="2400" b="1" i="0" dirty="0" err="1" smtClean="0"/>
              <a:t>funció</a:t>
            </a:r>
            <a:r>
              <a:rPr lang="es-ES" sz="2400" b="1" i="0" dirty="0" smtClean="0"/>
              <a:t> ventricular, </a:t>
            </a:r>
            <a:r>
              <a:rPr lang="es-ES" sz="2400" b="1" i="0" dirty="0" err="1" smtClean="0"/>
              <a:t>pressió</a:t>
            </a:r>
            <a:r>
              <a:rPr lang="es-ES" sz="2400" b="1" i="0" dirty="0" smtClean="0"/>
              <a:t> arterial.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s-ES" sz="2400" b="1" i="1" dirty="0" smtClean="0"/>
              <a:t>Sistema </a:t>
            </a:r>
            <a:r>
              <a:rPr lang="es-ES" sz="2400" b="1" i="1" dirty="0" err="1" smtClean="0"/>
              <a:t>nerviós</a:t>
            </a:r>
            <a:r>
              <a:rPr lang="es-ES" sz="2400" b="1" i="0" dirty="0" smtClean="0"/>
              <a:t>: </a:t>
            </a:r>
          </a:p>
          <a:p>
            <a:pPr algn="ctr">
              <a:lnSpc>
                <a:spcPct val="70000"/>
              </a:lnSpc>
              <a:spcBef>
                <a:spcPct val="50000"/>
              </a:spcBef>
            </a:pPr>
            <a:r>
              <a:rPr lang="es-ES" sz="2400" b="1" i="0" dirty="0" err="1" smtClean="0"/>
              <a:t>electrofisiologia</a:t>
            </a:r>
            <a:r>
              <a:rPr lang="es-ES" sz="2400" b="1" i="0" dirty="0" smtClean="0"/>
              <a:t>, </a:t>
            </a:r>
            <a:r>
              <a:rPr lang="es-ES" sz="2400" b="1" i="0" dirty="0" err="1" smtClean="0"/>
              <a:t>metabolisme</a:t>
            </a:r>
            <a:r>
              <a:rPr lang="es-ES" sz="2400" b="1" i="0" dirty="0" smtClean="0"/>
              <a:t>, </a:t>
            </a:r>
            <a:r>
              <a:rPr lang="es-ES" sz="2400" b="1" i="0" dirty="0" err="1" smtClean="0"/>
              <a:t>circulació</a:t>
            </a:r>
            <a:r>
              <a:rPr lang="es-ES" sz="2400" b="1" i="0" dirty="0" smtClean="0"/>
              <a:t> cerebral</a:t>
            </a:r>
          </a:p>
          <a:p>
            <a:pPr algn="ctr"/>
            <a:r>
              <a:rPr lang="es-ES" sz="1100" b="1" i="0" dirty="0" err="1" smtClean="0"/>
              <a:t>Estruch</a:t>
            </a:r>
            <a:r>
              <a:rPr lang="es-ES" sz="1100" b="1" i="0" dirty="0" smtClean="0"/>
              <a:t>, R (2002) </a:t>
            </a:r>
            <a:r>
              <a:rPr lang="es-ES" sz="1100" b="1" dirty="0" smtClean="0"/>
              <a:t>Adicciones</a:t>
            </a:r>
            <a:r>
              <a:rPr lang="es-ES" sz="1100" b="1" i="0" dirty="0" smtClean="0"/>
              <a:t>, </a:t>
            </a:r>
            <a:r>
              <a:rPr lang="es-ES" sz="1100" b="1" i="0" dirty="0" err="1" smtClean="0"/>
              <a:t>vol</a:t>
            </a:r>
            <a:r>
              <a:rPr lang="es-ES" sz="1100" b="1" i="0" dirty="0" smtClean="0"/>
              <a:t> 14, </a:t>
            </a:r>
            <a:r>
              <a:rPr lang="es-ES" sz="1100" b="1" i="0" dirty="0" err="1" smtClean="0"/>
              <a:t>Supl</a:t>
            </a:r>
            <a:r>
              <a:rPr lang="es-ES" sz="1100" b="1" i="0" dirty="0" smtClean="0"/>
              <a:t> 1, 43-61</a:t>
            </a:r>
            <a:r>
              <a:rPr lang="es-ES" b="1" i="0" dirty="0" smtClean="0"/>
              <a:t> </a:t>
            </a:r>
            <a:endParaRPr lang="es-ES" b="1" i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84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Windows7</cp:lastModifiedBy>
  <cp:revision>1</cp:revision>
  <dcterms:created xsi:type="dcterms:W3CDTF">2011-07-04T13:19:03Z</dcterms:created>
  <dcterms:modified xsi:type="dcterms:W3CDTF">2011-07-04T13:22:59Z</dcterms:modified>
</cp:coreProperties>
</file>