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D73C6-E74A-4FAC-9CAC-495AF5E7EFA7}" type="datetimeFigureOut">
              <a:rPr lang="es-ES" smtClean="0"/>
              <a:t>13/12/2012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2C067-0F75-4622-A0EF-0F44026D6B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2422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D73C6-E74A-4FAC-9CAC-495AF5E7EFA7}" type="datetimeFigureOut">
              <a:rPr lang="es-ES" smtClean="0"/>
              <a:t>13/12/2012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2C067-0F75-4622-A0EF-0F44026D6B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2673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D73C6-E74A-4FAC-9CAC-495AF5E7EFA7}" type="datetimeFigureOut">
              <a:rPr lang="es-ES" smtClean="0"/>
              <a:t>13/12/2012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2C067-0F75-4622-A0EF-0F44026D6B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5796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D73C6-E74A-4FAC-9CAC-495AF5E7EFA7}" type="datetimeFigureOut">
              <a:rPr lang="es-ES" smtClean="0"/>
              <a:t>13/12/2012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2C067-0F75-4622-A0EF-0F44026D6B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4138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D73C6-E74A-4FAC-9CAC-495AF5E7EFA7}" type="datetimeFigureOut">
              <a:rPr lang="es-ES" smtClean="0"/>
              <a:t>13/12/2012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2C067-0F75-4622-A0EF-0F44026D6B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9281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D73C6-E74A-4FAC-9CAC-495AF5E7EFA7}" type="datetimeFigureOut">
              <a:rPr lang="es-ES" smtClean="0"/>
              <a:t>13/12/2012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2C067-0F75-4622-A0EF-0F44026D6B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1733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D73C6-E74A-4FAC-9CAC-495AF5E7EFA7}" type="datetimeFigureOut">
              <a:rPr lang="es-ES" smtClean="0"/>
              <a:t>13/12/2012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2C067-0F75-4622-A0EF-0F44026D6B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5771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D73C6-E74A-4FAC-9CAC-495AF5E7EFA7}" type="datetimeFigureOut">
              <a:rPr lang="es-ES" smtClean="0"/>
              <a:t>13/12/2012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2C067-0F75-4622-A0EF-0F44026D6B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5289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D73C6-E74A-4FAC-9CAC-495AF5E7EFA7}" type="datetimeFigureOut">
              <a:rPr lang="es-ES" smtClean="0"/>
              <a:t>13/12/2012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2C067-0F75-4622-A0EF-0F44026D6B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0184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D73C6-E74A-4FAC-9CAC-495AF5E7EFA7}" type="datetimeFigureOut">
              <a:rPr lang="es-ES" smtClean="0"/>
              <a:t>13/12/2012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2C067-0F75-4622-A0EF-0F44026D6B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2838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D73C6-E74A-4FAC-9CAC-495AF5E7EFA7}" type="datetimeFigureOut">
              <a:rPr lang="es-ES" smtClean="0"/>
              <a:t>13/12/2012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2C067-0F75-4622-A0EF-0F44026D6B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0169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D73C6-E74A-4FAC-9CAC-495AF5E7EFA7}" type="datetimeFigureOut">
              <a:rPr lang="es-ES" smtClean="0"/>
              <a:t>13/12/2012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2C067-0F75-4622-A0EF-0F44026D6B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2629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55576" y="548680"/>
            <a:ext cx="748883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2400" b="1" dirty="0"/>
              <a:t>OBSERVACIÓ:</a:t>
            </a:r>
            <a:endParaRPr lang="es-ES" sz="2400" b="1" dirty="0"/>
          </a:p>
          <a:p>
            <a:pPr algn="ctr"/>
            <a:r>
              <a:rPr lang="ca-ES" sz="2400" b="1" dirty="0"/>
              <a:t>Directa o mitjançant instruments tecnològics: microscopi, centrifugadora, </a:t>
            </a:r>
            <a:r>
              <a:rPr lang="ca-ES" sz="2400" b="1" dirty="0" err="1"/>
              <a:t>espectrefotòmetre</a:t>
            </a:r>
            <a:r>
              <a:rPr lang="ca-ES" sz="2400" b="1" dirty="0"/>
              <a:t>, </a:t>
            </a:r>
            <a:r>
              <a:rPr lang="ca-ES" sz="2400" b="1" dirty="0" err="1"/>
              <a:t>pHmetre</a:t>
            </a:r>
            <a:r>
              <a:rPr lang="ca-ES" sz="2400" b="1" dirty="0"/>
              <a:t>, RMN, etc</a:t>
            </a:r>
            <a:r>
              <a:rPr lang="ca-ES" sz="2400" b="1" dirty="0" smtClean="0"/>
              <a:t>.</a:t>
            </a:r>
          </a:p>
          <a:p>
            <a:pPr algn="ctr"/>
            <a:endParaRPr lang="ca-ES" sz="2400" b="1" dirty="0"/>
          </a:p>
          <a:p>
            <a:pPr algn="ctr"/>
            <a:r>
              <a:rPr lang="ca-ES" sz="2400" b="1" dirty="0" smtClean="0"/>
              <a:t>IMAGINACIÓ</a:t>
            </a:r>
          </a:p>
          <a:p>
            <a:pPr algn="ctr"/>
            <a:endParaRPr lang="es-ES" sz="2400" b="1" dirty="0"/>
          </a:p>
          <a:p>
            <a:pPr algn="ctr"/>
            <a:r>
              <a:rPr lang="ca-ES" sz="2400" b="1" dirty="0" smtClean="0"/>
              <a:t>PREGUNTES</a:t>
            </a:r>
          </a:p>
          <a:p>
            <a:pPr algn="ctr"/>
            <a:endParaRPr lang="es-ES" sz="2400" b="1" dirty="0"/>
          </a:p>
          <a:p>
            <a:pPr algn="ctr"/>
            <a:r>
              <a:rPr lang="ca-ES" sz="2400" b="1" dirty="0" smtClean="0"/>
              <a:t>CURIOSITAT</a:t>
            </a:r>
          </a:p>
          <a:p>
            <a:pPr algn="ctr"/>
            <a:endParaRPr lang="es-ES" sz="2400" b="1" dirty="0"/>
          </a:p>
          <a:p>
            <a:pPr algn="ctr"/>
            <a:r>
              <a:rPr lang="ca-ES" sz="2400" b="1" dirty="0"/>
              <a:t>COMPARTIR IDEES</a:t>
            </a:r>
            <a:endParaRPr lang="es-ES" sz="2400" b="1" dirty="0"/>
          </a:p>
          <a:p>
            <a:pPr algn="ctr"/>
            <a:endParaRPr lang="es-ES" sz="2400" b="1" dirty="0" smtClean="0"/>
          </a:p>
          <a:p>
            <a:pPr algn="ctr"/>
            <a:r>
              <a:rPr lang="es-ES" sz="2400" b="1" dirty="0" smtClean="0"/>
              <a:t>ANALITZAR </a:t>
            </a:r>
            <a:r>
              <a:rPr lang="es-ES" sz="2400" b="1" dirty="0" smtClean="0"/>
              <a:t>LITERATURA: INFORMACIÓ                                         </a:t>
            </a:r>
            <a:r>
              <a:rPr lang="es-ES" sz="2400" b="1" dirty="0" err="1" smtClean="0"/>
              <a:t>Publicacions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científiques</a:t>
            </a:r>
            <a:endParaRPr lang="es-ES" sz="2400" b="1" dirty="0" smtClean="0"/>
          </a:p>
          <a:p>
            <a:pPr algn="ctr"/>
            <a:endParaRPr lang="es-ES" sz="2400" b="1" dirty="0"/>
          </a:p>
          <a:p>
            <a:pPr algn="ctr"/>
            <a:r>
              <a:rPr lang="es-ES" sz="2400" b="1" dirty="0" smtClean="0"/>
              <a:t>NOVES IDEES</a:t>
            </a: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309071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33</Words>
  <Application>Microsoft Office PowerPoint</Application>
  <PresentationFormat>Presentación en pantalla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uib</dc:creator>
  <cp:lastModifiedBy>uib</cp:lastModifiedBy>
  <cp:revision>3</cp:revision>
  <dcterms:created xsi:type="dcterms:W3CDTF">2012-11-04T08:44:13Z</dcterms:created>
  <dcterms:modified xsi:type="dcterms:W3CDTF">2012-12-13T07:15:23Z</dcterms:modified>
</cp:coreProperties>
</file>