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D73C6-E74A-4FAC-9CAC-495AF5E7EFA7}" type="datetimeFigureOut">
              <a:rPr lang="es-ES" smtClean="0"/>
              <a:t>13/12/2012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2C067-0F75-4622-A0EF-0F44026D6B0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12422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D73C6-E74A-4FAC-9CAC-495AF5E7EFA7}" type="datetimeFigureOut">
              <a:rPr lang="es-ES" smtClean="0"/>
              <a:t>13/12/2012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2C067-0F75-4622-A0EF-0F44026D6B0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526732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D73C6-E74A-4FAC-9CAC-495AF5E7EFA7}" type="datetimeFigureOut">
              <a:rPr lang="es-ES" smtClean="0"/>
              <a:t>13/12/2012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2C067-0F75-4622-A0EF-0F44026D6B0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957963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D73C6-E74A-4FAC-9CAC-495AF5E7EFA7}" type="datetimeFigureOut">
              <a:rPr lang="es-ES" smtClean="0"/>
              <a:t>13/12/2012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2C067-0F75-4622-A0EF-0F44026D6B0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841386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D73C6-E74A-4FAC-9CAC-495AF5E7EFA7}" type="datetimeFigureOut">
              <a:rPr lang="es-ES" smtClean="0"/>
              <a:t>13/12/2012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2C067-0F75-4622-A0EF-0F44026D6B0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092814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D73C6-E74A-4FAC-9CAC-495AF5E7EFA7}" type="datetimeFigureOut">
              <a:rPr lang="es-ES" smtClean="0"/>
              <a:t>13/12/2012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2C067-0F75-4622-A0EF-0F44026D6B0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717339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D73C6-E74A-4FAC-9CAC-495AF5E7EFA7}" type="datetimeFigureOut">
              <a:rPr lang="es-ES" smtClean="0"/>
              <a:t>13/12/2012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2C067-0F75-4622-A0EF-0F44026D6B0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457710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D73C6-E74A-4FAC-9CAC-495AF5E7EFA7}" type="datetimeFigureOut">
              <a:rPr lang="es-ES" smtClean="0"/>
              <a:t>13/12/2012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2C067-0F75-4622-A0EF-0F44026D6B0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452894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D73C6-E74A-4FAC-9CAC-495AF5E7EFA7}" type="datetimeFigureOut">
              <a:rPr lang="es-ES" smtClean="0"/>
              <a:t>13/12/2012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2C067-0F75-4622-A0EF-0F44026D6B0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101847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D73C6-E74A-4FAC-9CAC-495AF5E7EFA7}" type="datetimeFigureOut">
              <a:rPr lang="es-ES" smtClean="0"/>
              <a:t>13/12/2012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2C067-0F75-4622-A0EF-0F44026D6B0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428381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D73C6-E74A-4FAC-9CAC-495AF5E7EFA7}" type="datetimeFigureOut">
              <a:rPr lang="es-ES" smtClean="0"/>
              <a:t>13/12/2012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2C067-0F75-4622-A0EF-0F44026D6B0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501699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6D73C6-E74A-4FAC-9CAC-495AF5E7EFA7}" type="datetimeFigureOut">
              <a:rPr lang="es-ES" smtClean="0"/>
              <a:t>13/12/2012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42C067-0F75-4622-A0EF-0F44026D6B0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826294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755576" y="548680"/>
            <a:ext cx="7488832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a-ES" sz="2400" b="1" dirty="0"/>
              <a:t>OBSERVACIÓ:</a:t>
            </a:r>
            <a:endParaRPr lang="es-ES" sz="2400" b="1" dirty="0"/>
          </a:p>
          <a:p>
            <a:pPr algn="ctr"/>
            <a:r>
              <a:rPr lang="ca-ES" sz="2400" b="1" dirty="0"/>
              <a:t>Directa o mitjançant instruments tecnològics: microscopi, centrifugadora, </a:t>
            </a:r>
            <a:r>
              <a:rPr lang="ca-ES" sz="2400" b="1" dirty="0" err="1"/>
              <a:t>espectrefotòmetre</a:t>
            </a:r>
            <a:r>
              <a:rPr lang="ca-ES" sz="2400" b="1" dirty="0"/>
              <a:t>, </a:t>
            </a:r>
            <a:r>
              <a:rPr lang="ca-ES" sz="2400" b="1" dirty="0" err="1"/>
              <a:t>pHmetre</a:t>
            </a:r>
            <a:r>
              <a:rPr lang="ca-ES" sz="2400" b="1" dirty="0"/>
              <a:t>, RMN, etc</a:t>
            </a:r>
            <a:r>
              <a:rPr lang="ca-ES" sz="2400" b="1" dirty="0" smtClean="0"/>
              <a:t>.</a:t>
            </a:r>
          </a:p>
          <a:p>
            <a:pPr algn="ctr"/>
            <a:endParaRPr lang="ca-ES" sz="2400" b="1" dirty="0"/>
          </a:p>
          <a:p>
            <a:pPr algn="ctr"/>
            <a:r>
              <a:rPr lang="ca-ES" sz="2400" b="1" dirty="0" smtClean="0"/>
              <a:t>IMAGINACIÓ</a:t>
            </a:r>
          </a:p>
          <a:p>
            <a:pPr algn="ctr"/>
            <a:endParaRPr lang="es-ES" sz="2400" b="1" dirty="0"/>
          </a:p>
          <a:p>
            <a:pPr algn="ctr"/>
            <a:r>
              <a:rPr lang="ca-ES" sz="2400" b="1" dirty="0" smtClean="0"/>
              <a:t>PREGUNTES</a:t>
            </a:r>
          </a:p>
          <a:p>
            <a:pPr algn="ctr"/>
            <a:endParaRPr lang="es-ES" sz="2400" b="1" dirty="0"/>
          </a:p>
          <a:p>
            <a:pPr algn="ctr"/>
            <a:r>
              <a:rPr lang="ca-ES" sz="2400" b="1" dirty="0" smtClean="0"/>
              <a:t>CURIOSITAT</a:t>
            </a:r>
          </a:p>
          <a:p>
            <a:pPr algn="ctr"/>
            <a:endParaRPr lang="es-ES" sz="2400" b="1" dirty="0"/>
          </a:p>
          <a:p>
            <a:pPr algn="ctr"/>
            <a:r>
              <a:rPr lang="ca-ES" sz="2400" b="1" dirty="0"/>
              <a:t>COMPARTIR IDEES</a:t>
            </a:r>
            <a:endParaRPr lang="es-ES" sz="2400" b="1" dirty="0"/>
          </a:p>
          <a:p>
            <a:pPr algn="ctr"/>
            <a:endParaRPr lang="es-ES" sz="2400" b="1" dirty="0" smtClean="0"/>
          </a:p>
          <a:p>
            <a:pPr algn="ctr"/>
            <a:r>
              <a:rPr lang="es-ES" sz="2400" b="1" dirty="0" smtClean="0"/>
              <a:t>ANALITZAR </a:t>
            </a:r>
            <a:r>
              <a:rPr lang="es-ES" sz="2400" b="1" dirty="0" smtClean="0"/>
              <a:t>LITERATURA: INFORMACIÓ                                         </a:t>
            </a:r>
            <a:r>
              <a:rPr lang="es-ES" sz="2400" b="1" dirty="0" err="1" smtClean="0"/>
              <a:t>Publicacions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científiques</a:t>
            </a:r>
            <a:endParaRPr lang="es-ES" sz="2400" b="1" dirty="0" smtClean="0"/>
          </a:p>
          <a:p>
            <a:pPr algn="ctr"/>
            <a:endParaRPr lang="es-ES" sz="2400" b="1" dirty="0"/>
          </a:p>
          <a:p>
            <a:pPr algn="ctr"/>
            <a:r>
              <a:rPr lang="es-ES" sz="2400" b="1" dirty="0" smtClean="0"/>
              <a:t>NOVES IDEES</a:t>
            </a:r>
            <a:endParaRPr lang="es-ES" sz="2400" b="1" dirty="0"/>
          </a:p>
        </p:txBody>
      </p:sp>
    </p:spTree>
    <p:extLst>
      <p:ext uri="{BB962C8B-B14F-4D97-AF65-F5344CB8AC3E}">
        <p14:creationId xmlns:p14="http://schemas.microsoft.com/office/powerpoint/2010/main" val="3090713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33</Words>
  <Application>Microsoft Office PowerPoint</Application>
  <PresentationFormat>Presentación en pantalla (4:3)</PresentationFormat>
  <Paragraphs>14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uib</dc:creator>
  <cp:lastModifiedBy>uib</cp:lastModifiedBy>
  <cp:revision>3</cp:revision>
  <dcterms:created xsi:type="dcterms:W3CDTF">2012-11-04T08:44:13Z</dcterms:created>
  <dcterms:modified xsi:type="dcterms:W3CDTF">2012-12-13T07:15:23Z</dcterms:modified>
</cp:coreProperties>
</file>