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73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83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959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04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01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73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65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18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96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24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52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B60D-90FF-4955-B9B7-CF40B57BA6CB}" type="datetimeFigureOut">
              <a:rPr lang="es-ES" smtClean="0"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92B01-836C-4592-A3A2-7E561A1C93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99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7629" y="476671"/>
            <a:ext cx="7704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PUBLICACIÓ</a:t>
            </a:r>
          </a:p>
          <a:p>
            <a:pPr algn="ctr"/>
            <a:r>
              <a:rPr lang="es-ES" sz="2400" b="1" dirty="0" err="1" smtClean="0"/>
              <a:t>Comunicació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resultats</a:t>
            </a:r>
            <a:r>
              <a:rPr lang="es-ES" sz="2400" b="1" dirty="0" smtClean="0"/>
              <a:t> 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INFORMA A LA </a:t>
            </a:r>
            <a:r>
              <a:rPr lang="es-ES" sz="2400" b="1" i="1" dirty="0" smtClean="0">
                <a:solidFill>
                  <a:srgbClr val="FF0000"/>
                </a:solidFill>
              </a:rPr>
              <a:t>SOCIETAT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i="1" dirty="0" err="1">
                <a:solidFill>
                  <a:srgbClr val="FF0000"/>
                </a:solidFill>
              </a:rPr>
              <a:t>C</a:t>
            </a:r>
            <a:r>
              <a:rPr lang="es-ES" sz="2400" b="1" i="1" dirty="0" err="1" smtClean="0">
                <a:solidFill>
                  <a:srgbClr val="FF0000"/>
                </a:solidFill>
              </a:rPr>
              <a:t>omunitat</a:t>
            </a:r>
            <a:r>
              <a:rPr lang="es-ES" sz="2400" b="1" i="1" dirty="0" smtClean="0">
                <a:solidFill>
                  <a:srgbClr val="FF0000"/>
                </a:solidFill>
              </a:rPr>
              <a:t> científica</a:t>
            </a:r>
            <a:endParaRPr lang="es-ES" sz="2400" b="1" i="1" dirty="0" smtClean="0">
              <a:solidFill>
                <a:srgbClr val="FF0000"/>
              </a:solidFill>
            </a:endParaRPr>
          </a:p>
          <a:p>
            <a:pPr algn="ctr"/>
            <a:r>
              <a:rPr lang="es-ES" sz="2400" b="1" dirty="0" err="1" smtClean="0"/>
              <a:t>Articles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i="1" dirty="0" err="1" smtClean="0">
                <a:solidFill>
                  <a:srgbClr val="FF0000"/>
                </a:solidFill>
              </a:rPr>
              <a:t>Autoritats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públiques</a:t>
            </a:r>
            <a:r>
              <a:rPr lang="es-ES" sz="2400" b="1" i="1" dirty="0" smtClean="0">
                <a:solidFill>
                  <a:srgbClr val="FF0000"/>
                </a:solidFill>
              </a:rPr>
              <a:t> i </a:t>
            </a:r>
            <a:r>
              <a:rPr lang="es-ES" sz="2400" b="1" i="1" smtClean="0">
                <a:solidFill>
                  <a:srgbClr val="FF0000"/>
                </a:solidFill>
              </a:rPr>
              <a:t>empreses</a:t>
            </a:r>
            <a:endParaRPr lang="es-ES" sz="2400" b="1" i="1" dirty="0" smtClean="0">
              <a:solidFill>
                <a:srgbClr val="FF0000"/>
              </a:solidFill>
            </a:endParaRPr>
          </a:p>
          <a:p>
            <a:pPr algn="ctr"/>
            <a:r>
              <a:rPr lang="es-ES" sz="2400" b="1" dirty="0" smtClean="0"/>
              <a:t>Informes </a:t>
            </a:r>
            <a:r>
              <a:rPr lang="es-ES" sz="2400" b="1" dirty="0" err="1" smtClean="0"/>
              <a:t>tècnics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i="1" dirty="0" err="1" smtClean="0">
                <a:solidFill>
                  <a:srgbClr val="FF0000"/>
                </a:solidFill>
              </a:rPr>
              <a:t>Societat</a:t>
            </a:r>
            <a:r>
              <a:rPr lang="es-ES" sz="2400" b="1" i="1" dirty="0" smtClean="0">
                <a:solidFill>
                  <a:srgbClr val="FF0000"/>
                </a:solidFill>
              </a:rPr>
              <a:t> general</a:t>
            </a:r>
          </a:p>
          <a:p>
            <a:pPr algn="ctr"/>
            <a:r>
              <a:rPr lang="es-ES" sz="2400" b="1" dirty="0" err="1" smtClean="0"/>
              <a:t>Divulgació</a:t>
            </a:r>
            <a:r>
              <a:rPr lang="es-ES" sz="2400" b="1" dirty="0" smtClean="0"/>
              <a:t> </a:t>
            </a:r>
            <a:endParaRPr lang="es-ES" sz="2400" b="1" dirty="0" smtClean="0"/>
          </a:p>
          <a:p>
            <a:pPr algn="ctr"/>
            <a:endParaRPr lang="es-ES" dirty="0"/>
          </a:p>
          <a:p>
            <a:pPr algn="ctr"/>
            <a:r>
              <a:rPr lang="es-ES" dirty="0" smtClean="0"/>
              <a:t>                                                                                         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366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16727" y="54868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rgbClr val="FF0000"/>
                </a:solidFill>
              </a:rPr>
              <a:t>Societat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específica:Comunitat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smtClean="0">
                <a:solidFill>
                  <a:srgbClr val="FF0000"/>
                </a:solidFill>
              </a:rPr>
              <a:t>científica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Publicació</a:t>
            </a:r>
            <a:r>
              <a:rPr lang="es-ES" sz="2400" b="1" dirty="0" smtClean="0"/>
              <a:t> es fa a través de revistes </a:t>
            </a:r>
            <a:r>
              <a:rPr lang="es-ES" sz="2400" b="1" dirty="0" err="1" smtClean="0"/>
              <a:t>especialitzades</a:t>
            </a:r>
            <a:r>
              <a:rPr lang="es-ES" sz="2400" b="1" dirty="0"/>
              <a:t>: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Paper</a:t>
            </a:r>
            <a:r>
              <a:rPr lang="es-ES" sz="2400" b="1" dirty="0" smtClean="0"/>
              <a:t> o WEB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i="1" dirty="0" err="1" smtClean="0"/>
              <a:t>Permet</a:t>
            </a:r>
            <a:endParaRPr lang="es-ES" sz="2400" b="1" i="1" dirty="0" smtClean="0"/>
          </a:p>
          <a:p>
            <a:pPr algn="ctr"/>
            <a:r>
              <a:rPr lang="es-ES" sz="2400" b="1" dirty="0" err="1" smtClean="0"/>
              <a:t>Revisió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altres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Replicació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experiments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Discussió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colegues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Noves idees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Emetre</a:t>
            </a:r>
            <a:r>
              <a:rPr lang="es-ES" sz="2400" b="1" dirty="0" smtClean="0"/>
              <a:t> informes</a:t>
            </a:r>
          </a:p>
          <a:p>
            <a:pPr algn="ctr"/>
            <a:r>
              <a:rPr lang="es-ES" sz="2400" b="1" dirty="0" err="1" smtClean="0"/>
              <a:t>Recomanacions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socials</a:t>
            </a:r>
            <a:endParaRPr lang="es-E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501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476672"/>
            <a:ext cx="547260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>
                <a:solidFill>
                  <a:srgbClr val="FF0000"/>
                </a:solidFill>
              </a:rPr>
              <a:t>Societat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smtClean="0">
                <a:solidFill>
                  <a:srgbClr val="FF0000"/>
                </a:solidFill>
              </a:rPr>
              <a:t>decisora: política i </a:t>
            </a:r>
            <a:r>
              <a:rPr lang="es-ES" sz="2400" b="1" i="1" dirty="0" err="1" smtClean="0">
                <a:solidFill>
                  <a:srgbClr val="FF0000"/>
                </a:solidFill>
              </a:rPr>
              <a:t>empreses</a:t>
            </a:r>
            <a:endParaRPr lang="es-ES" sz="2400" b="1" i="1" dirty="0" smtClean="0">
              <a:solidFill>
                <a:srgbClr val="FF0000"/>
              </a:solidFill>
            </a:endParaRPr>
          </a:p>
          <a:p>
            <a:pPr algn="ctr"/>
            <a:endParaRPr lang="es-ES" sz="2400" b="1" i="1" dirty="0" smtClean="0"/>
          </a:p>
          <a:p>
            <a:pPr algn="ctr"/>
            <a:r>
              <a:rPr lang="es-ES" sz="2400" b="1" i="1" dirty="0" smtClean="0"/>
              <a:t>Informes </a:t>
            </a:r>
            <a:r>
              <a:rPr lang="es-ES" sz="2400" b="1" i="1" dirty="0" err="1" smtClean="0"/>
              <a:t>tècnics</a:t>
            </a:r>
            <a:endParaRPr lang="es-ES" sz="2400" b="1" i="1" dirty="0" smtClean="0"/>
          </a:p>
          <a:p>
            <a:pPr algn="ctr"/>
            <a:r>
              <a:rPr lang="es-ES" sz="2400" b="1" dirty="0" err="1" smtClean="0"/>
              <a:t>Estableix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polítiques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resoldre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problemes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socials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(vacuna </a:t>
            </a:r>
            <a:r>
              <a:rPr lang="es-ES" sz="2400" b="1" dirty="0" err="1" smtClean="0"/>
              <a:t>grip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reciclatge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gestió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territori</a:t>
            </a:r>
            <a:r>
              <a:rPr lang="es-ES" sz="2400" b="1" dirty="0" smtClean="0"/>
              <a:t>)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Transforma en </a:t>
            </a:r>
            <a:r>
              <a:rPr lang="es-ES" sz="2400" b="1" dirty="0" err="1" smtClean="0"/>
              <a:t>tecnologia</a:t>
            </a:r>
            <a:r>
              <a:rPr lang="es-ES" sz="2400" b="1" dirty="0" smtClean="0"/>
              <a:t> (</a:t>
            </a:r>
            <a:r>
              <a:rPr lang="es-ES" sz="2400" b="1" dirty="0" err="1" smtClean="0"/>
              <a:t>empreses</a:t>
            </a:r>
            <a:r>
              <a:rPr lang="es-ES" sz="2400" b="1" dirty="0" smtClean="0"/>
              <a:t>)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i="1" dirty="0" smtClean="0"/>
              <a:t> </a:t>
            </a:r>
            <a:endParaRPr lang="es-ES" sz="2400" b="1" dirty="0" smtClean="0"/>
          </a:p>
          <a:p>
            <a:pPr algn="ctr"/>
            <a:endParaRPr lang="es-ES" b="1" dirty="0" smtClean="0"/>
          </a:p>
          <a:p>
            <a:pPr algn="ctr"/>
            <a:r>
              <a:rPr lang="es-ES" b="1" dirty="0" smtClean="0"/>
              <a:t> 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14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95736" y="8367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195736" y="69269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i="1" dirty="0" err="1" smtClean="0"/>
              <a:t>Divulgació</a:t>
            </a:r>
            <a:endParaRPr lang="es-ES" sz="2400" b="1" i="1" dirty="0" smtClean="0"/>
          </a:p>
          <a:p>
            <a:pPr algn="ctr"/>
            <a:endParaRPr lang="es-ES" sz="2400" b="1" i="1" dirty="0" smtClean="0"/>
          </a:p>
          <a:p>
            <a:pPr algn="ctr"/>
            <a:r>
              <a:rPr lang="es-ES" sz="2400" b="1" dirty="0" err="1" smtClean="0"/>
              <a:t>Satisfà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curiositat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Incrementa la cultura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Ajuda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prendre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decisions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personals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(</a:t>
            </a:r>
            <a:r>
              <a:rPr lang="es-ES" sz="2400" b="1" dirty="0" err="1" smtClean="0"/>
              <a:t>salut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nutrició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comportament</a:t>
            </a:r>
            <a:r>
              <a:rPr lang="es-ES" sz="2400" b="1" dirty="0" smtClean="0"/>
              <a:t>)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A través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mitjans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comunicació</a:t>
            </a:r>
            <a:r>
              <a:rPr lang="es-ES" sz="2400" b="1" dirty="0" smtClean="0"/>
              <a:t>:</a:t>
            </a:r>
          </a:p>
          <a:p>
            <a:pPr algn="ctr"/>
            <a:r>
              <a:rPr lang="es-ES" sz="2400" b="1" dirty="0" smtClean="0"/>
              <a:t>TV, </a:t>
            </a:r>
            <a:r>
              <a:rPr lang="es-ES" sz="2400" b="1" dirty="0" err="1" smtClean="0"/>
              <a:t>llibres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diaris</a:t>
            </a:r>
            <a:r>
              <a:rPr lang="es-ES" sz="2400" b="1" dirty="0" smtClean="0"/>
              <a:t>, revistes, webs</a:t>
            </a:r>
          </a:p>
          <a:p>
            <a:pPr algn="ctr"/>
            <a:endParaRPr lang="es-E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160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121</Words>
  <Application>Microsoft Office PowerPoint</Application>
  <PresentationFormat>Presentación en pantalla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8</cp:revision>
  <dcterms:created xsi:type="dcterms:W3CDTF">2012-11-04T08:56:18Z</dcterms:created>
  <dcterms:modified xsi:type="dcterms:W3CDTF">2012-11-21T09:29:41Z</dcterms:modified>
</cp:coreProperties>
</file>