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69" r:id="rId15"/>
    <p:sldId id="271" r:id="rId16"/>
    <p:sldId id="274" r:id="rId17"/>
    <p:sldId id="275" r:id="rId18"/>
    <p:sldId id="272" r:id="rId19"/>
    <p:sldId id="273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1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04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11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44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74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070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31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547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23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89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38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705A8-6B65-4028-B00C-FB46B6E70084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89C47-ECCB-4E2D-AE60-CF3E5C4432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278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ib\Documents\19. NATURALMENT\NATURALMENT FOTOS\DSCF7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56376" cy="596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ib\Documents\19. NATURALMENT\NATURALMENT FOTOS\DSCF7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1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ib\Documents\19. NATURALMENT\NATURALMENT FOTOS\DSCF7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0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ib\Documents\19. NATURALMENT\NATURALMENT FOTOS\DSCF7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44341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ib\Documents\19. NATURALMENT\NATURALMENT FOTOS\DSCF7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ib\Documents\19. NATURALMENT\NATURALMENT FOTOS\DSCF7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ib\Documents\19. NATURALMENT\NATURALMENT FOTOS\DSCF7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9245"/>
            <a:ext cx="7967419" cy="597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6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ib\Documents\19. NATURALMENT\NATURALMENT FOTOS\DSCF7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9" y="440668"/>
            <a:ext cx="8076389" cy="60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43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ib\Documents\19. NATURALMENT\NATURALMENT FOTOS\DSCF7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2439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3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ib\Documents\19. NATURALMENT\NATURALMENT FOTOS\DSCF7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836363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4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ib\Documents\19. NATURALMENT\NATURALMENT FOTOS\DSCF7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371"/>
            <a:ext cx="812439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ib\Documents\19. NATURALMENT\NATURALMENT FOTOS\DSCF7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668344" cy="57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ib\Documents\19. NATURALMENT\NATURALMENT FOTOS\DSCF74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7884368" cy="59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1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ib\Documents\19. NATURALMENT\NATURALMENT FOTOS\DSCF7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668344" cy="57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ib\Documents\19. NATURALMENT\NATURALMENT FOTOS\DSCF7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0040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ib\Documents\19. NATURALMENT\NATURALMENT FOTOS\DSCF7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3237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ib\Documents\19. NATURALMENT\NATURALMENT FOTOS\DSCF7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808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ib\Documents\19. NATURALMENT\NATURALMENT FOTOS\DSCF7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ib\Documents\19. NATURALMENT\NATURALMENT FOTOS\DSCF7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3237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Presentación en pantalla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uib</dc:creator>
  <cp:lastModifiedBy>uib</cp:lastModifiedBy>
  <cp:revision>3</cp:revision>
  <dcterms:created xsi:type="dcterms:W3CDTF">2013-03-24T18:51:42Z</dcterms:created>
  <dcterms:modified xsi:type="dcterms:W3CDTF">2013-03-24T19:20:11Z</dcterms:modified>
</cp:coreProperties>
</file>