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47A1-260F-4BDC-BC85-3034183D534D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90D5-B79B-43B1-94F6-7642F3A0314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47A1-260F-4BDC-BC85-3034183D534D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90D5-B79B-43B1-94F6-7642F3A0314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47A1-260F-4BDC-BC85-3034183D534D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90D5-B79B-43B1-94F6-7642F3A0314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47A1-260F-4BDC-BC85-3034183D534D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90D5-B79B-43B1-94F6-7642F3A0314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47A1-260F-4BDC-BC85-3034183D534D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90D5-B79B-43B1-94F6-7642F3A0314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47A1-260F-4BDC-BC85-3034183D534D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90D5-B79B-43B1-94F6-7642F3A0314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47A1-260F-4BDC-BC85-3034183D534D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90D5-B79B-43B1-94F6-7642F3A0314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47A1-260F-4BDC-BC85-3034183D534D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90D5-B79B-43B1-94F6-7642F3A0314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47A1-260F-4BDC-BC85-3034183D534D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90D5-B79B-43B1-94F6-7642F3A0314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47A1-260F-4BDC-BC85-3034183D534D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90D5-B79B-43B1-94F6-7642F3A0314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47A1-260F-4BDC-BC85-3034183D534D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90D5-B79B-43B1-94F6-7642F3A0314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F47A1-260F-4BDC-BC85-3034183D534D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590D5-B79B-43B1-94F6-7642F3A0314B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 dirty="0">
                <a:solidFill>
                  <a:srgbClr val="003399"/>
                </a:solidFill>
              </a:rPr>
              <a:t>UD. I. INTRODUCCIÓ. </a:t>
            </a:r>
            <a:r>
              <a:rPr lang="es-ES" sz="2000" b="1" i="1" dirty="0" err="1">
                <a:solidFill>
                  <a:srgbClr val="003399"/>
                </a:solidFill>
              </a:rPr>
              <a:t>Ll.</a:t>
            </a:r>
            <a:r>
              <a:rPr lang="es-ES" sz="2000" b="1" i="1" dirty="0">
                <a:solidFill>
                  <a:srgbClr val="003399"/>
                </a:solidFill>
              </a:rPr>
              <a:t> 1. </a:t>
            </a:r>
            <a:r>
              <a:rPr lang="es-ES" sz="2000" b="1" i="1" dirty="0" err="1">
                <a:solidFill>
                  <a:srgbClr val="003399"/>
                </a:solidFill>
              </a:rPr>
              <a:t>Què</a:t>
            </a:r>
            <a:r>
              <a:rPr lang="es-ES" sz="2000" b="1" i="1" dirty="0">
                <a:solidFill>
                  <a:srgbClr val="003399"/>
                </a:solidFill>
              </a:rPr>
              <a:t> </a:t>
            </a:r>
            <a:r>
              <a:rPr lang="es-ES" sz="2000" b="1" i="1" dirty="0" err="1">
                <a:solidFill>
                  <a:srgbClr val="003399"/>
                </a:solidFill>
              </a:rPr>
              <a:t>és</a:t>
            </a:r>
            <a:r>
              <a:rPr lang="es-ES" sz="2000" b="1" i="1" dirty="0">
                <a:solidFill>
                  <a:srgbClr val="003399"/>
                </a:solidFill>
              </a:rPr>
              <a:t> la </a:t>
            </a:r>
            <a:r>
              <a:rPr lang="es-ES" sz="2000" b="1" i="1" dirty="0" err="1">
                <a:solidFill>
                  <a:srgbClr val="003399"/>
                </a:solidFill>
              </a:rPr>
              <a:t>biologia</a:t>
            </a:r>
            <a:r>
              <a:rPr lang="es-ES" sz="2000" b="1" i="1" dirty="0">
                <a:solidFill>
                  <a:srgbClr val="003399"/>
                </a:solidFill>
              </a:rPr>
              <a:t>?</a:t>
            </a:r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95288" y="692150"/>
            <a:ext cx="8064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>
                <a:solidFill>
                  <a:srgbClr val="003399"/>
                </a:solidFill>
              </a:rPr>
              <a:t>1.1. Actualitat de la biologia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84213" y="1700213"/>
            <a:ext cx="799147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/>
              <a:t>La </a:t>
            </a:r>
            <a:r>
              <a:rPr lang="es-ES" sz="2400" b="1" dirty="0" err="1"/>
              <a:t>biologia</a:t>
            </a:r>
            <a:r>
              <a:rPr lang="es-ES" sz="2400" b="1" dirty="0"/>
              <a:t> </a:t>
            </a:r>
            <a:r>
              <a:rPr lang="es-ES" sz="2400" b="1" dirty="0" err="1"/>
              <a:t>és</a:t>
            </a:r>
            <a:r>
              <a:rPr lang="es-ES" sz="2400" b="1" dirty="0"/>
              <a:t> un </a:t>
            </a:r>
            <a:r>
              <a:rPr lang="es-ES" sz="2400" b="1" dirty="0" err="1"/>
              <a:t>ciència</a:t>
            </a:r>
            <a:r>
              <a:rPr lang="es-ES" sz="2400" b="1" dirty="0"/>
              <a:t> actual en </a:t>
            </a:r>
            <a:r>
              <a:rPr lang="es-ES" sz="2400" b="1" dirty="0" err="1"/>
              <a:t>constant</a:t>
            </a:r>
            <a:r>
              <a:rPr lang="es-ES" sz="2400" b="1" dirty="0"/>
              <a:t> </a:t>
            </a:r>
            <a:r>
              <a:rPr lang="es-ES" sz="2400" b="1" dirty="0" err="1"/>
              <a:t>expansió</a:t>
            </a:r>
            <a:r>
              <a:rPr lang="es-ES" sz="2400" b="1" dirty="0"/>
              <a:t>.</a:t>
            </a:r>
          </a:p>
          <a:p>
            <a:pPr algn="l">
              <a:spcBef>
                <a:spcPct val="50000"/>
              </a:spcBef>
            </a:pPr>
            <a:endParaRPr lang="es-ES" sz="2400" b="1" dirty="0"/>
          </a:p>
          <a:p>
            <a:pPr algn="l">
              <a:spcBef>
                <a:spcPct val="50000"/>
              </a:spcBef>
            </a:pPr>
            <a:r>
              <a:rPr lang="es-ES" sz="2400" b="1" dirty="0" err="1"/>
              <a:t>Càncer</a:t>
            </a:r>
            <a:r>
              <a:rPr lang="es-ES" sz="2400" b="1" dirty="0"/>
              <a:t>, </a:t>
            </a:r>
            <a:r>
              <a:rPr lang="es-ES" sz="2400" b="1" dirty="0" err="1"/>
              <a:t>grip</a:t>
            </a:r>
            <a:r>
              <a:rPr lang="es-ES" sz="2400" b="1" dirty="0"/>
              <a:t> A, </a:t>
            </a:r>
            <a:r>
              <a:rPr lang="es-ES" sz="2400" b="1" dirty="0" err="1"/>
              <a:t>cèl·lules</a:t>
            </a:r>
            <a:r>
              <a:rPr lang="es-ES" sz="2400" b="1" dirty="0"/>
              <a:t> mare, genoma </a:t>
            </a:r>
            <a:r>
              <a:rPr lang="es-ES" sz="2400" b="1" dirty="0" err="1"/>
              <a:t>humà</a:t>
            </a:r>
            <a:r>
              <a:rPr lang="es-ES" sz="2400" b="1" dirty="0"/>
              <a:t>, </a:t>
            </a:r>
            <a:r>
              <a:rPr lang="es-ES" sz="2400" b="1" dirty="0" err="1"/>
              <a:t>nutrició</a:t>
            </a:r>
            <a:r>
              <a:rPr lang="es-ES" sz="2400" b="1" dirty="0"/>
              <a:t>, </a:t>
            </a:r>
            <a:r>
              <a:rPr lang="es-ES" sz="2400" b="1" dirty="0" err="1"/>
              <a:t>esport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infeccions</a:t>
            </a:r>
            <a:r>
              <a:rPr lang="es-ES" sz="2400" b="1" dirty="0" smtClean="0"/>
              <a:t>, </a:t>
            </a:r>
            <a:r>
              <a:rPr lang="es-ES" sz="2400" b="1" dirty="0" err="1"/>
              <a:t>nous</a:t>
            </a:r>
            <a:r>
              <a:rPr lang="es-ES" sz="2400" b="1" dirty="0"/>
              <a:t> </a:t>
            </a:r>
            <a:r>
              <a:rPr lang="es-ES" sz="2400" b="1" dirty="0" err="1"/>
              <a:t>medicaments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nanotecnologia</a:t>
            </a:r>
            <a:r>
              <a:rPr lang="es-ES" sz="2400" b="1" dirty="0" smtClean="0"/>
              <a:t> aplicada a la </a:t>
            </a:r>
            <a:r>
              <a:rPr lang="es-ES" sz="2400" b="1" dirty="0" err="1" smtClean="0"/>
              <a:t>salut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organismes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transgènics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biodiversitat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espècies</a:t>
            </a:r>
            <a:r>
              <a:rPr lang="es-ES" sz="2400" b="1" dirty="0" smtClean="0"/>
              <a:t> </a:t>
            </a:r>
            <a:r>
              <a:rPr lang="es-ES" sz="2400" b="1" dirty="0"/>
              <a:t>en </a:t>
            </a:r>
            <a:r>
              <a:rPr lang="es-ES" sz="2400" b="1" dirty="0" err="1" smtClean="0"/>
              <a:t>perill</a:t>
            </a:r>
            <a:r>
              <a:rPr lang="es-ES" sz="2400" b="1" dirty="0" smtClean="0"/>
              <a:t> </a:t>
            </a:r>
            <a:r>
              <a:rPr lang="es-ES" sz="2400" b="1" dirty="0" err="1"/>
              <a:t>d’extinció</a:t>
            </a:r>
            <a:r>
              <a:rPr lang="es-ES" sz="2400" b="1" dirty="0"/>
              <a:t>, </a:t>
            </a:r>
            <a:r>
              <a:rPr lang="es-ES" sz="2400" b="1" dirty="0" err="1" smtClean="0"/>
              <a:t>cultius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marins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encalentiment</a:t>
            </a:r>
            <a:r>
              <a:rPr lang="es-ES" sz="2400" b="1" dirty="0" smtClean="0"/>
              <a:t> </a:t>
            </a:r>
            <a:r>
              <a:rPr lang="es-ES" sz="2400" b="1" dirty="0"/>
              <a:t>global…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Windows7</cp:lastModifiedBy>
  <cp:revision>1</cp:revision>
  <dcterms:created xsi:type="dcterms:W3CDTF">2012-07-03T16:20:06Z</dcterms:created>
  <dcterms:modified xsi:type="dcterms:W3CDTF">2012-07-03T16:20:57Z</dcterms:modified>
</cp:coreProperties>
</file>