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82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20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95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83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99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22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01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0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2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16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CC8E-8A15-4937-B94E-EBEB9FA25EB9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12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istoria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620688"/>
            <a:ext cx="60483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36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499992" y="715347"/>
            <a:ext cx="41764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/>
              <a:t>Teoria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l’evolució</a:t>
            </a:r>
            <a:r>
              <a:rPr lang="es-ES" sz="2000" b="1" dirty="0" smtClean="0"/>
              <a:t> per </a:t>
            </a:r>
            <a:r>
              <a:rPr lang="es-ES" sz="2000" b="1" dirty="0" err="1" smtClean="0"/>
              <a:t>selecció</a:t>
            </a:r>
            <a:r>
              <a:rPr lang="es-ES" sz="2000" b="1" dirty="0" smtClean="0"/>
              <a:t> natural </a:t>
            </a:r>
          </a:p>
          <a:p>
            <a:r>
              <a:rPr lang="es-ES" sz="2000" b="1" dirty="0" smtClean="0"/>
              <a:t>o de </a:t>
            </a:r>
            <a:r>
              <a:rPr lang="es-ES" sz="2000" b="1" dirty="0" err="1" smtClean="0"/>
              <a:t>l’herència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amb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modificació</a:t>
            </a:r>
            <a:endParaRPr lang="es-ES" sz="2000" b="1" dirty="0" smtClean="0"/>
          </a:p>
          <a:p>
            <a:endParaRPr lang="es-ES" sz="2000" b="1" dirty="0"/>
          </a:p>
          <a:p>
            <a:r>
              <a:rPr lang="es-ES" sz="2000" b="1" dirty="0" smtClean="0"/>
              <a:t>Charles Darwin-Albert Wallace</a:t>
            </a:r>
          </a:p>
          <a:p>
            <a:endParaRPr lang="es-ES" sz="2000" b="1" dirty="0"/>
          </a:p>
          <a:p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poden </a:t>
            </a:r>
            <a:r>
              <a:rPr lang="es-ES" sz="2000" b="1" dirty="0" err="1" smtClean="0"/>
              <a:t>tenir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modificacions</a:t>
            </a:r>
            <a:r>
              <a:rPr lang="es-ES" sz="2000" b="1" dirty="0" smtClean="0"/>
              <a:t> que poden </a:t>
            </a:r>
            <a:r>
              <a:rPr lang="es-ES" sz="2000" b="1" dirty="0" err="1" smtClean="0"/>
              <a:t>transmetre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descendents</a:t>
            </a:r>
            <a:r>
              <a:rPr lang="es-ES" sz="2000" b="1" dirty="0" smtClean="0"/>
              <a:t>.</a:t>
            </a:r>
          </a:p>
          <a:p>
            <a:endParaRPr lang="es-ES" sz="2000" b="1" dirty="0" smtClean="0"/>
          </a:p>
          <a:p>
            <a:r>
              <a:rPr lang="es-ES" sz="2000" b="1" dirty="0" smtClean="0"/>
              <a:t>Si </a:t>
            </a:r>
            <a:r>
              <a:rPr lang="es-ES" sz="2000" b="1" dirty="0" err="1" smtClean="0"/>
              <a:t>aquestes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modificacions</a:t>
            </a:r>
            <a:r>
              <a:rPr lang="es-ES" sz="2000" b="1" dirty="0" smtClean="0"/>
              <a:t> representen </a:t>
            </a:r>
            <a:r>
              <a:rPr lang="es-ES" sz="2000" b="1" dirty="0" err="1" smtClean="0"/>
              <a:t>qualque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aventatge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que les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aquests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probabiblitats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deixar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descendènciacv</a:t>
            </a:r>
            <a:endParaRPr lang="es-ES" sz="2000" b="1" dirty="0"/>
          </a:p>
        </p:txBody>
      </p:sp>
      <p:pic>
        <p:nvPicPr>
          <p:cNvPr id="1026" name="Picture 2" descr="http://www.portalciencia.net/images/clasi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2" y="1606261"/>
            <a:ext cx="40767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4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2012-09-22T16:56:18Z</dcterms:created>
  <dcterms:modified xsi:type="dcterms:W3CDTF">2012-09-22T17:15:35Z</dcterms:modified>
</cp:coreProperties>
</file>