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1FEF-E5E7-45C7-A745-4C47FEBBF70E}" type="datetimeFigureOut">
              <a:rPr lang="es-ES" smtClean="0"/>
              <a:t>24/09/2012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CE7F-F9C9-4A2D-9341-29183EB3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1FEF-E5E7-45C7-A745-4C47FEBBF70E}" type="datetimeFigureOut">
              <a:rPr lang="es-ES" smtClean="0"/>
              <a:t>24/09/2012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CE7F-F9C9-4A2D-9341-29183EB3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1FEF-E5E7-45C7-A745-4C47FEBBF70E}" type="datetimeFigureOut">
              <a:rPr lang="es-ES" smtClean="0"/>
              <a:t>24/09/2012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CE7F-F9C9-4A2D-9341-29183EB3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1FEF-E5E7-45C7-A745-4C47FEBBF70E}" type="datetimeFigureOut">
              <a:rPr lang="es-ES" smtClean="0"/>
              <a:t>24/09/2012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CE7F-F9C9-4A2D-9341-29183EB3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1FEF-E5E7-45C7-A745-4C47FEBBF70E}" type="datetimeFigureOut">
              <a:rPr lang="es-ES" smtClean="0"/>
              <a:t>24/09/2012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CE7F-F9C9-4A2D-9341-29183EB3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1FEF-E5E7-45C7-A745-4C47FEBBF70E}" type="datetimeFigureOut">
              <a:rPr lang="es-ES" smtClean="0"/>
              <a:t>24/09/2012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CE7F-F9C9-4A2D-9341-29183EB3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1FEF-E5E7-45C7-A745-4C47FEBBF70E}" type="datetimeFigureOut">
              <a:rPr lang="es-ES" smtClean="0"/>
              <a:t>24/09/2012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CE7F-F9C9-4A2D-9341-29183EB3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1FEF-E5E7-45C7-A745-4C47FEBBF70E}" type="datetimeFigureOut">
              <a:rPr lang="es-ES" smtClean="0"/>
              <a:t>24/09/2012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CE7F-F9C9-4A2D-9341-29183EB3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1FEF-E5E7-45C7-A745-4C47FEBBF70E}" type="datetimeFigureOut">
              <a:rPr lang="es-ES" smtClean="0"/>
              <a:t>24/09/2012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CE7F-F9C9-4A2D-9341-29183EB3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1FEF-E5E7-45C7-A745-4C47FEBBF70E}" type="datetimeFigureOut">
              <a:rPr lang="es-ES" smtClean="0"/>
              <a:t>24/09/2012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CE7F-F9C9-4A2D-9341-29183EB3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1FEF-E5E7-45C7-A745-4C47FEBBF70E}" type="datetimeFigureOut">
              <a:rPr lang="es-ES" smtClean="0"/>
              <a:t>24/09/2012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CE7F-F9C9-4A2D-9341-29183EB3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81FEF-E5E7-45C7-A745-4C47FEBBF70E}" type="datetimeFigureOut">
              <a:rPr lang="es-ES" smtClean="0"/>
              <a:t>24/09/2012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3CE7F-F9C9-4A2D-9341-29183EB329D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1.2. </a:t>
            </a:r>
            <a:r>
              <a:rPr lang="es-ES" sz="2400" b="1" dirty="0" smtClean="0">
                <a:solidFill>
                  <a:srgbClr val="003399"/>
                </a:solidFill>
              </a:rPr>
              <a:t>La </a:t>
            </a:r>
            <a:r>
              <a:rPr lang="es-ES" sz="2400" b="1" dirty="0" err="1" smtClean="0">
                <a:solidFill>
                  <a:srgbClr val="003399"/>
                </a:solidFill>
              </a:rPr>
              <a:t>biologia</a:t>
            </a:r>
            <a:r>
              <a:rPr lang="es-ES" sz="2400" b="1" dirty="0" smtClean="0">
                <a:solidFill>
                  <a:srgbClr val="003399"/>
                </a:solidFill>
              </a:rPr>
              <a:t> estudia </a:t>
            </a:r>
            <a:r>
              <a:rPr lang="es-ES" sz="2400" b="1" dirty="0" err="1" smtClean="0">
                <a:solidFill>
                  <a:srgbClr val="003399"/>
                </a:solidFill>
              </a:rPr>
              <a:t>els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organismes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pic>
        <p:nvPicPr>
          <p:cNvPr id="4102" name="Picture 6" descr="historia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96975"/>
            <a:ext cx="60483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1.2. </a:t>
            </a:r>
            <a:r>
              <a:rPr lang="es-ES" sz="2400" b="1" dirty="0" smtClean="0">
                <a:solidFill>
                  <a:srgbClr val="003399"/>
                </a:solidFill>
              </a:rPr>
              <a:t>La </a:t>
            </a:r>
            <a:r>
              <a:rPr lang="es-ES" sz="2400" b="1" dirty="0" err="1" smtClean="0">
                <a:solidFill>
                  <a:srgbClr val="003399"/>
                </a:solidFill>
              </a:rPr>
              <a:t>biologia</a:t>
            </a:r>
            <a:r>
              <a:rPr lang="es-ES" sz="2400" b="1" dirty="0" smtClean="0">
                <a:solidFill>
                  <a:srgbClr val="003399"/>
                </a:solidFill>
              </a:rPr>
              <a:t> estudia </a:t>
            </a:r>
            <a:r>
              <a:rPr lang="es-ES" sz="2400" b="1" dirty="0" err="1" smtClean="0">
                <a:solidFill>
                  <a:srgbClr val="003399"/>
                </a:solidFill>
              </a:rPr>
              <a:t>els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organismes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827088" y="6165850"/>
            <a:ext cx="7777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  <a:r>
              <a:rPr lang="es-ES" b="1"/>
              <a:t>Passes més importants de la formació de la vida</a:t>
            </a:r>
            <a:endParaRPr lang="es-ES" b="1" i="1"/>
          </a:p>
        </p:txBody>
      </p:sp>
      <p:pic>
        <p:nvPicPr>
          <p:cNvPr id="13321" name="Picture 10" descr="20070417klpcnavid_2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484313"/>
            <a:ext cx="72009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1.2. </a:t>
            </a:r>
            <a:r>
              <a:rPr lang="es-ES" sz="2400" b="1" dirty="0" smtClean="0">
                <a:solidFill>
                  <a:srgbClr val="003399"/>
                </a:solidFill>
              </a:rPr>
              <a:t>La </a:t>
            </a:r>
            <a:r>
              <a:rPr lang="es-ES" sz="2400" b="1" dirty="0" err="1" smtClean="0">
                <a:solidFill>
                  <a:srgbClr val="003399"/>
                </a:solidFill>
              </a:rPr>
              <a:t>biologia</a:t>
            </a:r>
            <a:r>
              <a:rPr lang="es-ES" sz="2400" b="1" dirty="0" smtClean="0">
                <a:solidFill>
                  <a:srgbClr val="003399"/>
                </a:solidFill>
              </a:rPr>
              <a:t> estudia </a:t>
            </a:r>
            <a:r>
              <a:rPr lang="es-ES" sz="2400" b="1" dirty="0" err="1" smtClean="0">
                <a:solidFill>
                  <a:srgbClr val="003399"/>
                </a:solidFill>
              </a:rPr>
              <a:t>els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organismes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827088" y="6165850"/>
            <a:ext cx="7777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  <a:endParaRPr lang="es-ES" b="1" i="1"/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1042988" y="1628775"/>
            <a:ext cx="7273925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dirty="0"/>
          </a:p>
          <a:p>
            <a:pPr>
              <a:spcBef>
                <a:spcPct val="50000"/>
              </a:spcBef>
            </a:pPr>
            <a:endParaRPr lang="es-ES" dirty="0"/>
          </a:p>
          <a:p>
            <a:pPr>
              <a:spcBef>
                <a:spcPct val="50000"/>
              </a:spcBef>
            </a:pPr>
            <a:r>
              <a:rPr lang="es-ES" sz="2400" b="1" dirty="0"/>
              <a:t>Idees </a:t>
            </a:r>
            <a:r>
              <a:rPr lang="es-ES" sz="2400" b="1" dirty="0" err="1"/>
              <a:t>bàsiques</a:t>
            </a:r>
            <a:r>
              <a:rPr lang="es-ES" sz="2400" b="1" dirty="0"/>
              <a:t> a </a:t>
            </a:r>
            <a:r>
              <a:rPr lang="es-ES" sz="2400" b="1" dirty="0" err="1"/>
              <a:t>extreure</a:t>
            </a:r>
            <a:r>
              <a:rPr lang="es-ES" sz="2400" b="1" dirty="0"/>
              <a:t> </a:t>
            </a:r>
          </a:p>
          <a:p>
            <a:pPr>
              <a:spcBef>
                <a:spcPct val="50000"/>
              </a:spcBef>
            </a:pPr>
            <a:r>
              <a:rPr lang="es-ES" sz="2400" b="1" dirty="0" err="1"/>
              <a:t>d’aquesta</a:t>
            </a:r>
            <a:r>
              <a:rPr lang="es-ES" sz="2400" b="1" dirty="0"/>
              <a:t> </a:t>
            </a:r>
            <a:r>
              <a:rPr lang="es-ES" sz="2400" b="1" dirty="0" err="1"/>
              <a:t>visió</a:t>
            </a:r>
            <a:r>
              <a:rPr lang="es-ES" sz="2400" b="1" dirty="0"/>
              <a:t> de la </a:t>
            </a:r>
            <a:r>
              <a:rPr lang="es-ES" sz="2400" b="1" dirty="0" err="1"/>
              <a:t>formació</a:t>
            </a:r>
            <a:r>
              <a:rPr lang="es-ES" sz="2400" b="1" dirty="0"/>
              <a:t> de la vida</a:t>
            </a:r>
          </a:p>
          <a:p>
            <a:pPr algn="ctr">
              <a:spcBef>
                <a:spcPct val="50000"/>
              </a:spcBef>
            </a:pPr>
            <a:r>
              <a:rPr lang="es-ES" sz="2400" b="1" i="1" dirty="0" err="1"/>
              <a:t>Continuïtat</a:t>
            </a:r>
            <a:endParaRPr lang="es-ES" sz="2400" b="1" i="1" dirty="0"/>
          </a:p>
          <a:p>
            <a:pPr algn="ctr">
              <a:spcBef>
                <a:spcPct val="50000"/>
              </a:spcBef>
            </a:pPr>
            <a:r>
              <a:rPr lang="es-ES" sz="2400" b="1" i="1" dirty="0" err="1"/>
              <a:t>Unitat</a:t>
            </a:r>
            <a:r>
              <a:rPr lang="es-ES" sz="2400" b="1" i="1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es-ES" sz="2400" b="1" i="1" dirty="0" err="1"/>
              <a:t>Intercanvi</a:t>
            </a:r>
            <a:endParaRPr lang="es-ES" sz="2400" b="1" i="1" dirty="0"/>
          </a:p>
          <a:p>
            <a:pPr algn="ctr">
              <a:spcBef>
                <a:spcPct val="50000"/>
              </a:spcBef>
            </a:pPr>
            <a:r>
              <a:rPr lang="es-ES" sz="2400" b="1" i="1" dirty="0" err="1"/>
              <a:t>Diversitat</a:t>
            </a:r>
            <a:endParaRPr lang="es-ES" sz="2400" b="1" i="1" dirty="0"/>
          </a:p>
          <a:p>
            <a:pPr algn="ctr">
              <a:spcBef>
                <a:spcPct val="50000"/>
              </a:spcBef>
            </a:pPr>
            <a:r>
              <a:rPr lang="es-ES" sz="2400" b="1" i="1" dirty="0" err="1"/>
              <a:t>Complexitat</a:t>
            </a:r>
            <a:endParaRPr lang="es-E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Què és la biologia</a:t>
            </a: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1.2. </a:t>
            </a:r>
            <a:r>
              <a:rPr lang="es-ES" sz="2400" b="1" dirty="0" smtClean="0">
                <a:solidFill>
                  <a:srgbClr val="003399"/>
                </a:solidFill>
              </a:rPr>
              <a:t>La </a:t>
            </a:r>
            <a:r>
              <a:rPr lang="es-ES" sz="2400" b="1" dirty="0" err="1" smtClean="0">
                <a:solidFill>
                  <a:srgbClr val="003399"/>
                </a:solidFill>
              </a:rPr>
              <a:t>biologia</a:t>
            </a:r>
            <a:r>
              <a:rPr lang="es-ES" sz="2400" b="1" dirty="0" smtClean="0">
                <a:solidFill>
                  <a:srgbClr val="003399"/>
                </a:solidFill>
              </a:rPr>
              <a:t> estudia </a:t>
            </a:r>
            <a:r>
              <a:rPr lang="es-ES" sz="2400" b="1" dirty="0" err="1" smtClean="0">
                <a:solidFill>
                  <a:srgbClr val="003399"/>
                </a:solidFill>
              </a:rPr>
              <a:t>els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organismes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844675"/>
            <a:ext cx="4953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2339975" y="5589588"/>
            <a:ext cx="4608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/>
              <a:t>Roques amb els primers fòssils: estromatolits</a:t>
            </a: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2771775" y="1412875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         </a:t>
            </a:r>
            <a:r>
              <a:rPr lang="es-ES" b="1"/>
              <a:t>Fa 3500 milions d’anys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 1.2. </a:t>
            </a:r>
            <a:r>
              <a:rPr lang="es-ES" sz="2400" b="1" dirty="0" smtClean="0">
                <a:solidFill>
                  <a:srgbClr val="003399"/>
                </a:solidFill>
              </a:rPr>
              <a:t>La </a:t>
            </a:r>
            <a:r>
              <a:rPr lang="es-ES" sz="2400" b="1" dirty="0" err="1" smtClean="0">
                <a:solidFill>
                  <a:srgbClr val="003399"/>
                </a:solidFill>
              </a:rPr>
              <a:t>biologia</a:t>
            </a:r>
            <a:r>
              <a:rPr lang="es-ES" sz="2400" b="1" dirty="0" smtClean="0">
                <a:solidFill>
                  <a:srgbClr val="003399"/>
                </a:solidFill>
              </a:rPr>
              <a:t> estudia </a:t>
            </a:r>
            <a:r>
              <a:rPr lang="es-ES" sz="2400" b="1" dirty="0" err="1" smtClean="0">
                <a:solidFill>
                  <a:srgbClr val="003399"/>
                </a:solidFill>
              </a:rPr>
              <a:t>els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organismes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pic>
        <p:nvPicPr>
          <p:cNvPr id="6150" name="Picture 6" descr="historia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96975"/>
            <a:ext cx="60483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 1.2. </a:t>
            </a:r>
            <a:r>
              <a:rPr lang="es-ES" sz="2400" b="1" dirty="0" smtClean="0">
                <a:solidFill>
                  <a:srgbClr val="003399"/>
                </a:solidFill>
              </a:rPr>
              <a:t>La </a:t>
            </a:r>
            <a:r>
              <a:rPr lang="es-ES" sz="2400" b="1" dirty="0" err="1" smtClean="0">
                <a:solidFill>
                  <a:srgbClr val="003399"/>
                </a:solidFill>
              </a:rPr>
              <a:t>biologia</a:t>
            </a:r>
            <a:r>
              <a:rPr lang="es-ES" sz="2400" b="1" dirty="0" smtClean="0">
                <a:solidFill>
                  <a:srgbClr val="003399"/>
                </a:solidFill>
              </a:rPr>
              <a:t> estudia </a:t>
            </a:r>
            <a:r>
              <a:rPr lang="es-ES" sz="2400" b="1" dirty="0" err="1" smtClean="0">
                <a:solidFill>
                  <a:srgbClr val="003399"/>
                </a:solidFill>
              </a:rPr>
              <a:t>els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organismes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708275"/>
            <a:ext cx="3960812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997200"/>
            <a:ext cx="345598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1403350" y="1341438"/>
            <a:ext cx="568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" sz="2000" b="1"/>
              <a:t>      De l’aigua  a la Terra. De l’alga a l’arbre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827088" y="4581525"/>
            <a:ext cx="77771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i="1"/>
              <a:t>Tiktaalik</a:t>
            </a:r>
          </a:p>
          <a:p>
            <a:pPr>
              <a:spcBef>
                <a:spcPct val="50000"/>
              </a:spcBef>
            </a:pPr>
            <a:r>
              <a:rPr lang="es-ES" sz="2000" b="1"/>
              <a:t>Organisme de transició entre </a:t>
            </a:r>
          </a:p>
          <a:p>
            <a:pPr>
              <a:spcBef>
                <a:spcPct val="50000"/>
              </a:spcBef>
            </a:pPr>
            <a:r>
              <a:rPr lang="es-ES" sz="2000" b="1"/>
              <a:t>el peixos i els tetràpodes</a:t>
            </a: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611188" y="1557338"/>
            <a:ext cx="792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pic>
        <p:nvPicPr>
          <p:cNvPr id="820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66950"/>
            <a:ext cx="7620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 smtClean="0">
                <a:solidFill>
                  <a:srgbClr val="003399"/>
                </a:solidFill>
              </a:rPr>
              <a:t>La </a:t>
            </a:r>
            <a:r>
              <a:rPr lang="es-ES" sz="2400" b="1" dirty="0" err="1" smtClean="0">
                <a:solidFill>
                  <a:srgbClr val="003399"/>
                </a:solidFill>
              </a:rPr>
              <a:t>biologia</a:t>
            </a:r>
            <a:r>
              <a:rPr lang="es-ES" sz="2400" b="1" dirty="0" smtClean="0">
                <a:solidFill>
                  <a:srgbClr val="003399"/>
                </a:solidFill>
              </a:rPr>
              <a:t> estudia </a:t>
            </a:r>
            <a:r>
              <a:rPr lang="es-ES" sz="2400" b="1" dirty="0" err="1" smtClean="0">
                <a:solidFill>
                  <a:srgbClr val="003399"/>
                </a:solidFill>
              </a:rPr>
              <a:t>els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organismes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pic>
        <p:nvPicPr>
          <p:cNvPr id="9222" name="Picture 6" descr="historia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96975"/>
            <a:ext cx="60483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 smtClean="0">
                <a:solidFill>
                  <a:srgbClr val="003399"/>
                </a:solidFill>
              </a:rPr>
              <a:t>La </a:t>
            </a:r>
            <a:r>
              <a:rPr lang="es-ES" sz="2400" b="1" dirty="0" err="1" smtClean="0">
                <a:solidFill>
                  <a:srgbClr val="003399"/>
                </a:solidFill>
              </a:rPr>
              <a:t>biologia</a:t>
            </a:r>
            <a:r>
              <a:rPr lang="es-ES" sz="2400" b="1" dirty="0" smtClean="0">
                <a:solidFill>
                  <a:srgbClr val="003399"/>
                </a:solidFill>
              </a:rPr>
              <a:t> estudia </a:t>
            </a:r>
            <a:r>
              <a:rPr lang="es-ES" sz="2400" b="1" dirty="0" err="1" smtClean="0">
                <a:solidFill>
                  <a:srgbClr val="003399"/>
                </a:solidFill>
              </a:rPr>
              <a:t>els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organismes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611188" y="1557338"/>
            <a:ext cx="792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pic>
        <p:nvPicPr>
          <p:cNvPr id="1024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44675"/>
            <a:ext cx="3384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4787900" y="2060575"/>
            <a:ext cx="35290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/>
              <a:t>Dinosaures,</a:t>
            </a:r>
          </a:p>
          <a:p>
            <a:pPr algn="l">
              <a:spcBef>
                <a:spcPct val="50000"/>
              </a:spcBef>
            </a:pPr>
            <a:endParaRPr lang="es-ES" sz="2400" b="1"/>
          </a:p>
          <a:p>
            <a:pPr algn="l">
              <a:spcBef>
                <a:spcPct val="50000"/>
              </a:spcBef>
            </a:pPr>
            <a:r>
              <a:rPr lang="es-ES" sz="2400" b="1"/>
              <a:t>Grup animal dominador de la Terra, fa entre 235 i 65 milions d’anys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1.2. </a:t>
            </a:r>
            <a:r>
              <a:rPr lang="es-ES" sz="2400" b="1" dirty="0" smtClean="0">
                <a:solidFill>
                  <a:srgbClr val="003399"/>
                </a:solidFill>
              </a:rPr>
              <a:t>La </a:t>
            </a:r>
            <a:r>
              <a:rPr lang="es-ES" sz="2400" b="1" dirty="0" err="1" smtClean="0">
                <a:solidFill>
                  <a:srgbClr val="003399"/>
                </a:solidFill>
              </a:rPr>
              <a:t>biologia</a:t>
            </a:r>
            <a:r>
              <a:rPr lang="es-ES" sz="2400" b="1" dirty="0" smtClean="0">
                <a:solidFill>
                  <a:srgbClr val="003399"/>
                </a:solidFill>
              </a:rPr>
              <a:t> estudia </a:t>
            </a:r>
            <a:r>
              <a:rPr lang="es-ES" sz="2400" b="1" dirty="0" err="1" smtClean="0">
                <a:solidFill>
                  <a:srgbClr val="003399"/>
                </a:solidFill>
              </a:rPr>
              <a:t>els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organismes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pic>
        <p:nvPicPr>
          <p:cNvPr id="11270" name="Picture 6" descr="historia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96975"/>
            <a:ext cx="60483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1.2. </a:t>
            </a:r>
            <a:r>
              <a:rPr lang="es-ES" sz="2400" b="1" dirty="0" smtClean="0">
                <a:solidFill>
                  <a:srgbClr val="003399"/>
                </a:solidFill>
              </a:rPr>
              <a:t>La </a:t>
            </a:r>
            <a:r>
              <a:rPr lang="es-ES" sz="2400" b="1" dirty="0" err="1" smtClean="0">
                <a:solidFill>
                  <a:srgbClr val="003399"/>
                </a:solidFill>
              </a:rPr>
              <a:t>biologia</a:t>
            </a:r>
            <a:r>
              <a:rPr lang="es-ES" sz="2400" b="1" dirty="0" smtClean="0">
                <a:solidFill>
                  <a:srgbClr val="003399"/>
                </a:solidFill>
              </a:rPr>
              <a:t> estudia </a:t>
            </a:r>
            <a:r>
              <a:rPr lang="es-ES" sz="2400" b="1" dirty="0" err="1" smtClean="0">
                <a:solidFill>
                  <a:srgbClr val="003399"/>
                </a:solidFill>
              </a:rPr>
              <a:t>els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organismes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827088" y="1773238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pic>
        <p:nvPicPr>
          <p:cNvPr id="1229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276475"/>
            <a:ext cx="388778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276475"/>
            <a:ext cx="3333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611188" y="1190625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" sz="2000" b="1"/>
              <a:t>Evolució del gènere: </a:t>
            </a:r>
            <a:r>
              <a:rPr lang="es-ES" sz="2000" b="1" i="1"/>
              <a:t>Homo</a:t>
            </a:r>
          </a:p>
        </p:txBody>
      </p:sp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5219700" y="1125538"/>
            <a:ext cx="3168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 i="1"/>
              <a:t>Homo erectus</a:t>
            </a:r>
            <a:r>
              <a:rPr lang="es-ES" sz="2000" b="1"/>
              <a:t>, </a:t>
            </a:r>
          </a:p>
          <a:p>
            <a:pPr algn="l">
              <a:spcBef>
                <a:spcPct val="50000"/>
              </a:spcBef>
            </a:pPr>
            <a:r>
              <a:rPr lang="es-ES" sz="2000" b="1"/>
              <a:t>el primer emigrant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321</Words>
  <Application>Microsoft Office PowerPoint</Application>
  <PresentationFormat>Presentación en pantalla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Windows7</dc:creator>
  <cp:lastModifiedBy>uib</cp:lastModifiedBy>
  <cp:revision>2</cp:revision>
  <dcterms:created xsi:type="dcterms:W3CDTF">2012-07-03T16:26:55Z</dcterms:created>
  <dcterms:modified xsi:type="dcterms:W3CDTF">2012-09-24T09:11:14Z</dcterms:modified>
</cp:coreProperties>
</file>