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CB172-DDBF-4F88-A0F3-66D8F4C7F194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5183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1.4. Concepte de biologia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11188" y="1412875"/>
            <a:ext cx="770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/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3" name="Text Box 16"/>
          <p:cNvSpPr txBox="1">
            <a:spLocks noChangeArrowheads="1"/>
          </p:cNvSpPr>
          <p:nvPr/>
        </p:nvSpPr>
        <p:spPr bwMode="auto">
          <a:xfrm>
            <a:off x="512763" y="1668463"/>
            <a:ext cx="754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La biologia és la </a:t>
            </a:r>
            <a:r>
              <a:rPr lang="es-ES" sz="2800" b="1">
                <a:solidFill>
                  <a:srgbClr val="CC0000"/>
                </a:solidFill>
              </a:rPr>
              <a:t>ciència</a:t>
            </a:r>
            <a:r>
              <a:rPr lang="es-ES" sz="2800" b="1"/>
              <a:t> que estudia la </a:t>
            </a:r>
            <a:r>
              <a:rPr lang="es-ES" sz="2800" b="1">
                <a:solidFill>
                  <a:srgbClr val="CC0000"/>
                </a:solidFill>
              </a:rPr>
              <a:t>vida</a:t>
            </a:r>
          </a:p>
        </p:txBody>
      </p:sp>
      <p:sp>
        <p:nvSpPr>
          <p:cNvPr id="25614" name="Text Box 17"/>
          <p:cNvSpPr txBox="1">
            <a:spLocks noChangeArrowheads="1"/>
          </p:cNvSpPr>
          <p:nvPr/>
        </p:nvSpPr>
        <p:spPr bwMode="auto">
          <a:xfrm>
            <a:off x="1042988" y="2565400"/>
            <a:ext cx="67691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sz="2800" b="1" dirty="0"/>
              <a:t>El </a:t>
            </a:r>
            <a:r>
              <a:rPr lang="es-ES" sz="2800" b="1" dirty="0" err="1"/>
              <a:t>seus</a:t>
            </a:r>
            <a:r>
              <a:rPr lang="es-ES" sz="2800" b="1" dirty="0"/>
              <a:t> </a:t>
            </a:r>
            <a:r>
              <a:rPr lang="es-ES" sz="2800" b="1" dirty="0" err="1"/>
              <a:t>objectius</a:t>
            </a:r>
            <a:r>
              <a:rPr lang="es-ES" sz="2800" b="1" dirty="0"/>
              <a:t> </a:t>
            </a:r>
            <a:r>
              <a:rPr lang="es-ES" sz="2800" b="1" dirty="0" err="1"/>
              <a:t>són</a:t>
            </a:r>
            <a:r>
              <a:rPr lang="es-ES" sz="2800" b="1" dirty="0"/>
              <a:t> estudiar: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800" b="1" dirty="0" err="1">
                <a:solidFill>
                  <a:srgbClr val="CC0000"/>
                </a:solidFill>
              </a:rPr>
              <a:t>l</a:t>
            </a:r>
            <a:r>
              <a:rPr lang="es-ES" sz="2800" b="1" dirty="0" err="1" smtClean="0">
                <a:solidFill>
                  <a:srgbClr val="CC0000"/>
                </a:solidFill>
              </a:rPr>
              <a:t>’estructura</a:t>
            </a:r>
            <a:r>
              <a:rPr lang="es-ES" sz="2800" b="1" dirty="0" smtClean="0">
                <a:solidFill>
                  <a:srgbClr val="CC0000"/>
                </a:solidFill>
              </a:rPr>
              <a:t> </a:t>
            </a:r>
            <a:r>
              <a:rPr lang="es-ES" sz="2800" b="1" dirty="0">
                <a:solidFill>
                  <a:srgbClr val="CC0000"/>
                </a:solidFill>
              </a:rPr>
              <a:t>i </a:t>
            </a:r>
            <a:r>
              <a:rPr lang="es-ES" sz="2800" b="1" dirty="0" err="1">
                <a:solidFill>
                  <a:srgbClr val="CC0000"/>
                </a:solidFill>
              </a:rPr>
              <a:t>funció</a:t>
            </a:r>
            <a:r>
              <a:rPr lang="es-ES" sz="2800" b="1" dirty="0"/>
              <a:t> </a:t>
            </a:r>
            <a:r>
              <a:rPr lang="es-ES" sz="2800" b="1" dirty="0" err="1"/>
              <a:t>dels</a:t>
            </a:r>
            <a:r>
              <a:rPr lang="es-ES" sz="2800" b="1" dirty="0"/>
              <a:t> </a:t>
            </a:r>
            <a:r>
              <a:rPr lang="es-ES" sz="2800" b="1" dirty="0" err="1"/>
              <a:t>organismes</a:t>
            </a:r>
            <a:endParaRPr lang="es-ES" sz="2800" b="1" dirty="0"/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800" b="1" dirty="0"/>
              <a:t>l</a:t>
            </a:r>
            <a:r>
              <a:rPr lang="es-ES" sz="2800" b="1" dirty="0" smtClean="0"/>
              <a:t>es </a:t>
            </a:r>
            <a:r>
              <a:rPr lang="es-ES" sz="2800" b="1" dirty="0" err="1">
                <a:solidFill>
                  <a:srgbClr val="CC0000"/>
                </a:solidFill>
              </a:rPr>
              <a:t>interrelacions</a:t>
            </a:r>
            <a:r>
              <a:rPr lang="es-ES" sz="2800" b="1" dirty="0"/>
              <a:t> </a:t>
            </a:r>
            <a:r>
              <a:rPr lang="es-ES" sz="2800" b="1" dirty="0" smtClean="0"/>
              <a:t> entre </a:t>
            </a:r>
            <a:r>
              <a:rPr lang="es-ES" sz="2800" b="1" dirty="0" err="1"/>
              <a:t>organismes</a:t>
            </a:r>
            <a:r>
              <a:rPr lang="es-ES" sz="2800" b="1" dirty="0"/>
              <a:t> i </a:t>
            </a:r>
            <a:r>
              <a:rPr lang="es-ES" sz="2800" b="1" dirty="0" err="1"/>
              <a:t>medi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49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4</cp:revision>
  <dcterms:created xsi:type="dcterms:W3CDTF">2012-07-03T16:37:17Z</dcterms:created>
  <dcterms:modified xsi:type="dcterms:W3CDTF">2012-09-24T09:18:50Z</dcterms:modified>
</cp:coreProperties>
</file>