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A118-6342-4DF3-B342-D3821CD1C34C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 8. Classificació dels organismes</a:t>
            </a:r>
            <a:endParaRPr lang="es-ES" sz="2400" b="1" i="1">
              <a:solidFill>
                <a:srgbClr val="003399"/>
              </a:solidFill>
            </a:endParaRPr>
          </a:p>
        </p:txBody>
      </p:sp>
      <p:pic>
        <p:nvPicPr>
          <p:cNvPr id="40966" name="Picture 5" descr="domin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341438"/>
            <a:ext cx="5524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10 CuadroTexto"/>
          <p:cNvSpPr txBox="1">
            <a:spLocks noChangeArrowheads="1"/>
          </p:cNvSpPr>
          <p:nvPr/>
        </p:nvSpPr>
        <p:spPr bwMode="auto">
          <a:xfrm>
            <a:off x="539750" y="1773238"/>
            <a:ext cx="23764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/>
              <a:t>Dominis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2349500"/>
            <a:ext cx="612140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1988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 8. Classificació dels organismes</a:t>
            </a:r>
            <a:endParaRPr lang="es-ES" sz="2400" b="1" i="1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2012-07-03T16:58:56Z</dcterms:created>
  <dcterms:modified xsi:type="dcterms:W3CDTF">2012-07-03T17:00:09Z</dcterms:modified>
</cp:coreProperties>
</file>