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9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0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0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7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45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76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00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73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18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38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60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1DCB-8131-4760-935E-58A007707BFD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84B2-167E-4D33-8BDE-E991292683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92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>
                <a:solidFill>
                  <a:srgbClr val="003399"/>
                </a:solidFill>
              </a:rPr>
              <a:t>UD. I. INTRODUCCIÓ. Ll. 1. </a:t>
            </a:r>
            <a:r>
              <a:rPr lang="es-ES" sz="2000" b="1" i="1" dirty="0" err="1">
                <a:solidFill>
                  <a:srgbClr val="003399"/>
                </a:solidFill>
              </a:rPr>
              <a:t>Què</a:t>
            </a:r>
            <a:r>
              <a:rPr lang="es-ES" sz="2000" b="1" i="1" dirty="0">
                <a:solidFill>
                  <a:srgbClr val="003399"/>
                </a:solidFill>
              </a:rPr>
              <a:t> </a:t>
            </a:r>
            <a:r>
              <a:rPr lang="es-ES" sz="2000" b="1" i="1" dirty="0" err="1">
                <a:solidFill>
                  <a:srgbClr val="003399"/>
                </a:solidFill>
              </a:rPr>
              <a:t>és</a:t>
            </a:r>
            <a:r>
              <a:rPr lang="es-ES" sz="2000" b="1" i="1" dirty="0">
                <a:solidFill>
                  <a:srgbClr val="003399"/>
                </a:solidFill>
              </a:rPr>
              <a:t> la </a:t>
            </a:r>
            <a:r>
              <a:rPr lang="es-ES" sz="2000" b="1" i="1" dirty="0" err="1">
                <a:solidFill>
                  <a:srgbClr val="003399"/>
                </a:solidFill>
              </a:rPr>
              <a:t>biologia</a:t>
            </a:r>
            <a:r>
              <a:rPr lang="es-ES" sz="2000" b="1" i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/>
              <a:t>La </a:t>
            </a:r>
            <a:r>
              <a:rPr lang="es-ES" sz="2400" b="1" dirty="0" err="1"/>
              <a:t>ciència</a:t>
            </a:r>
            <a:r>
              <a:rPr lang="es-ES" sz="2400" b="1" dirty="0"/>
              <a:t> </a:t>
            </a:r>
            <a:r>
              <a:rPr lang="es-ES" sz="2400" b="1" dirty="0" err="1"/>
              <a:t>és</a:t>
            </a:r>
            <a:r>
              <a:rPr lang="es-ES" sz="2400" b="1" dirty="0"/>
              <a:t> </a:t>
            </a:r>
            <a:r>
              <a:rPr lang="es-ES" sz="2400" b="1" dirty="0" err="1"/>
              <a:t>coneixement</a:t>
            </a:r>
            <a:r>
              <a:rPr lang="es-ES" sz="2400" b="1" dirty="0"/>
              <a:t> </a:t>
            </a:r>
            <a:r>
              <a:rPr lang="es-ES" sz="2400" b="1" dirty="0" err="1"/>
              <a:t>obtingut</a:t>
            </a:r>
            <a:r>
              <a:rPr lang="es-ES" sz="2400" b="1" dirty="0"/>
              <a:t> i </a:t>
            </a:r>
            <a:r>
              <a:rPr lang="es-ES" sz="2400" b="1" dirty="0" err="1"/>
              <a:t>verificat</a:t>
            </a:r>
            <a:r>
              <a:rPr lang="es-ES" sz="2400" b="1" dirty="0"/>
              <a:t>, </a:t>
            </a:r>
            <a:r>
              <a:rPr lang="es-ES" sz="2400" b="1" dirty="0" err="1"/>
              <a:t>mitjançant</a:t>
            </a:r>
            <a:r>
              <a:rPr lang="es-ES" sz="2400" b="1" dirty="0"/>
              <a:t> </a:t>
            </a:r>
            <a:r>
              <a:rPr lang="es-ES" sz="2400" b="1" dirty="0" err="1"/>
              <a:t>observació</a:t>
            </a:r>
            <a:r>
              <a:rPr lang="es-ES" sz="2400" b="1" dirty="0"/>
              <a:t> i </a:t>
            </a:r>
            <a:r>
              <a:rPr lang="es-ES" sz="2400" b="1" dirty="0" err="1"/>
              <a:t>experimentació</a:t>
            </a:r>
            <a:r>
              <a:rPr lang="es-ES" sz="2400" b="1" dirty="0"/>
              <a:t>       i </a:t>
            </a:r>
            <a:r>
              <a:rPr lang="es-ES" sz="2400" b="1" dirty="0" err="1"/>
              <a:t>organitzat</a:t>
            </a:r>
            <a:r>
              <a:rPr lang="es-ES" sz="2400" b="1" dirty="0"/>
              <a:t> </a:t>
            </a:r>
            <a:r>
              <a:rPr lang="es-ES" sz="2400" b="1" dirty="0" err="1"/>
              <a:t>segons</a:t>
            </a:r>
            <a:r>
              <a:rPr lang="es-ES" sz="2400" b="1" dirty="0"/>
              <a:t> un </a:t>
            </a:r>
            <a:r>
              <a:rPr lang="es-ES" sz="2400" b="1" dirty="0" err="1"/>
              <a:t>raonament</a:t>
            </a:r>
            <a:r>
              <a:rPr lang="es-ES" sz="2400" b="1" dirty="0"/>
              <a:t> </a:t>
            </a:r>
            <a:r>
              <a:rPr lang="es-ES" sz="2400" b="1" dirty="0" err="1"/>
              <a:t>lògic</a:t>
            </a:r>
            <a:r>
              <a:rPr lang="es-ES" sz="2400" b="1" dirty="0"/>
              <a:t>.</a:t>
            </a:r>
            <a:r>
              <a:rPr lang="es-ES" sz="20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" sz="2000" b="1" dirty="0"/>
              <a:t> </a:t>
            </a:r>
            <a:r>
              <a:rPr lang="es-ES" sz="24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 dirty="0"/>
              <a:t> La </a:t>
            </a:r>
            <a:r>
              <a:rPr lang="es-ES" sz="2400" b="1" dirty="0" err="1"/>
              <a:t>metodologia</a:t>
            </a:r>
            <a:r>
              <a:rPr lang="es-ES" sz="2400" b="1" dirty="0"/>
              <a:t> es basa en el </a:t>
            </a:r>
            <a:r>
              <a:rPr lang="es-ES" sz="2400" b="1" dirty="0" err="1">
                <a:solidFill>
                  <a:srgbClr val="CC0000"/>
                </a:solidFill>
              </a:rPr>
              <a:t>mètode</a:t>
            </a:r>
            <a:r>
              <a:rPr lang="es-ES" sz="2400" b="1" dirty="0">
                <a:solidFill>
                  <a:srgbClr val="CC0000"/>
                </a:solidFill>
              </a:rPr>
              <a:t> </a:t>
            </a:r>
            <a:r>
              <a:rPr lang="es-ES" sz="2400" b="1" dirty="0" err="1">
                <a:solidFill>
                  <a:srgbClr val="CC0000"/>
                </a:solidFill>
              </a:rPr>
              <a:t>científic</a:t>
            </a:r>
            <a:endParaRPr lang="es-ES" sz="2400" b="1" dirty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/>
              <a:t>La </a:t>
            </a:r>
            <a:r>
              <a:rPr lang="es-ES" sz="2400" b="1" dirty="0" err="1"/>
              <a:t>ciència</a:t>
            </a:r>
            <a:r>
              <a:rPr lang="es-ES" sz="2400" b="1" dirty="0"/>
              <a:t> combina dos </a:t>
            </a:r>
            <a:r>
              <a:rPr lang="es-ES" sz="2400" b="1" dirty="0" err="1"/>
              <a:t>tipus</a:t>
            </a:r>
            <a:r>
              <a:rPr lang="es-ES" sz="2400" b="1" dirty="0"/>
              <a:t> de </a:t>
            </a:r>
            <a:r>
              <a:rPr lang="es-ES" sz="2400" b="1" dirty="0" err="1"/>
              <a:t>raonament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err="1">
                <a:solidFill>
                  <a:srgbClr val="CC0000"/>
                </a:solidFill>
              </a:rPr>
              <a:t>Inductiu</a:t>
            </a:r>
            <a:r>
              <a:rPr lang="es-ES" sz="2400" b="1" dirty="0"/>
              <a:t>: </a:t>
            </a:r>
            <a:r>
              <a:rPr lang="es-ES" sz="2400" b="1" dirty="0" err="1"/>
              <a:t>descripció</a:t>
            </a:r>
            <a:r>
              <a:rPr lang="es-ES" sz="2400" b="1" dirty="0"/>
              <a:t> de la natura</a:t>
            </a:r>
          </a:p>
          <a:p>
            <a:pPr>
              <a:spcBef>
                <a:spcPct val="50000"/>
              </a:spcBef>
            </a:pPr>
            <a:r>
              <a:rPr lang="es-ES" sz="2400" b="1" dirty="0" err="1">
                <a:solidFill>
                  <a:srgbClr val="CC0000"/>
                </a:solidFill>
              </a:rPr>
              <a:t>Deductiu</a:t>
            </a:r>
            <a:r>
              <a:rPr lang="es-ES" sz="2400" b="1" dirty="0"/>
              <a:t>: </a:t>
            </a:r>
            <a:r>
              <a:rPr lang="es-ES" sz="2400" b="1" dirty="0" err="1"/>
              <a:t>explicació</a:t>
            </a:r>
            <a:r>
              <a:rPr lang="es-ES" sz="2400" b="1" dirty="0"/>
              <a:t> de la natura</a:t>
            </a:r>
          </a:p>
          <a:p>
            <a:pPr>
              <a:spcBef>
                <a:spcPct val="50000"/>
              </a:spcBef>
            </a:pPr>
            <a:endParaRPr lang="es-ES" sz="2400" b="1" i="1" dirty="0"/>
          </a:p>
        </p:txBody>
      </p:sp>
    </p:spTree>
    <p:extLst>
      <p:ext uri="{BB962C8B-B14F-4D97-AF65-F5344CB8AC3E}">
        <p14:creationId xmlns:p14="http://schemas.microsoft.com/office/powerpoint/2010/main" val="381938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pic>
        <p:nvPicPr>
          <p:cNvPr id="4" name="Picture 20" descr="Esquema metode cientific negr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710" y="1419381"/>
            <a:ext cx="532923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77032" y="1437637"/>
            <a:ext cx="273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El </a:t>
            </a:r>
            <a:r>
              <a:rPr lang="es-ES" b="1" dirty="0" err="1" smtClean="0"/>
              <a:t>mètode</a:t>
            </a:r>
            <a:r>
              <a:rPr lang="es-ES" b="1" dirty="0" smtClean="0"/>
              <a:t> </a:t>
            </a:r>
            <a:r>
              <a:rPr lang="es-ES" b="1" dirty="0" err="1" smtClean="0"/>
              <a:t>científic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77589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2012-09-24T09:26:02Z</dcterms:created>
  <dcterms:modified xsi:type="dcterms:W3CDTF">2012-09-24T09:28:16Z</dcterms:modified>
</cp:coreProperties>
</file>