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65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64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8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44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5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90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5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9E73-5C0D-4E5E-B63C-EB6001FDA246}" type="datetimeFigureOut">
              <a:rPr lang="es-ES" smtClean="0"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03A8-AB13-4480-8F37-6E0D61F0C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2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/>
              <a:t>UD IV. GENÈTICA. IV. 3. </a:t>
            </a:r>
            <a:r>
              <a:rPr lang="ca-ES"/>
              <a:t>Dels gens a les proteïnes</a:t>
            </a:r>
            <a:endParaRPr lang="es-ES"/>
          </a:p>
          <a:p>
            <a:pPr eaLnBrk="1" hangingPunct="1"/>
            <a:endParaRPr lang="es-ES"/>
          </a:p>
        </p:txBody>
      </p:sp>
      <p:pic>
        <p:nvPicPr>
          <p:cNvPr id="2051" name="Picture 7" descr="17_01Ribosome_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7162800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8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/>
              <a:t>UD IV. GENÈTICA. IV. 3. </a:t>
            </a:r>
            <a:r>
              <a:rPr lang="ca-ES"/>
              <a:t>Dels gens a les proteïnes</a:t>
            </a:r>
            <a:endParaRPr lang="es-ES"/>
          </a:p>
          <a:p>
            <a:pPr eaLnBrk="1" hangingPunct="1"/>
            <a:endParaRPr lang="es-E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568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/>
              <a:t>UD IV. GENÈTICA. IV. 2. ADN: la base de l’herència</a:t>
            </a:r>
          </a:p>
          <a:p>
            <a:pPr eaLnBrk="1" hangingPunct="1"/>
            <a:r>
              <a:rPr lang="es-ES" i="1"/>
              <a:t>Funcions de l’ADN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539750" y="1773238"/>
            <a:ext cx="84248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395288" y="1341438"/>
            <a:ext cx="79216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	</a:t>
            </a:r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20938"/>
            <a:ext cx="6096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395288" y="234950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Replicació</a:t>
            </a:r>
            <a:r>
              <a:rPr lang="es-ES"/>
              <a:t> 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1692275" y="5229225"/>
            <a:ext cx="2663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FF0000"/>
                </a:solidFill>
              </a:rPr>
              <a:t>          </a:t>
            </a:r>
            <a:r>
              <a:rPr lang="es-ES" b="1">
                <a:solidFill>
                  <a:srgbClr val="FF0000"/>
                </a:solidFill>
              </a:rPr>
              <a:t>Transcripció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5019675" y="5218113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      </a:t>
            </a:r>
            <a:r>
              <a:rPr lang="es-ES" b="1">
                <a:solidFill>
                  <a:srgbClr val="FF0000"/>
                </a:solidFill>
              </a:rPr>
              <a:t>Traducció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692275" y="1196752"/>
            <a:ext cx="595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El dogma central de la </a:t>
            </a:r>
            <a:r>
              <a:rPr lang="es-ES" sz="2800" b="1" dirty="0" err="1" smtClean="0"/>
              <a:t>genètica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041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/>
              <a:t>UD IV. GENÈTICA. IV. 3. </a:t>
            </a:r>
            <a:r>
              <a:rPr lang="ca-ES"/>
              <a:t>Dels gens a les proteïnes</a:t>
            </a:r>
            <a:endParaRPr lang="es-ES"/>
          </a:p>
          <a:p>
            <a:pPr eaLnBrk="1" hangingPunct="1"/>
            <a:endParaRPr lang="es-E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568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799306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 dirty="0"/>
              <a:t>L’ADN </a:t>
            </a:r>
            <a:r>
              <a:rPr lang="es-ES" sz="2000" b="1" dirty="0" err="1"/>
              <a:t>és</a:t>
            </a:r>
            <a:r>
              <a:rPr lang="es-ES" sz="2000" b="1" dirty="0"/>
              <a:t> la </a:t>
            </a:r>
            <a:r>
              <a:rPr lang="es-ES" sz="2000" b="1" dirty="0" err="1"/>
              <a:t>molècula</a:t>
            </a:r>
            <a:r>
              <a:rPr lang="es-ES" sz="2000" b="1" dirty="0"/>
              <a:t> responsable de la </a:t>
            </a:r>
            <a:r>
              <a:rPr lang="es-ES" sz="2000" b="1" dirty="0" err="1"/>
              <a:t>informació</a:t>
            </a:r>
            <a:r>
              <a:rPr lang="es-ES" sz="2000" b="1" dirty="0"/>
              <a:t> </a:t>
            </a:r>
            <a:r>
              <a:rPr lang="es-ES" sz="2000" b="1" dirty="0" err="1" smtClean="0"/>
              <a:t>genètica</a:t>
            </a:r>
            <a:r>
              <a:rPr lang="es-ES" sz="2000" b="1" dirty="0" smtClean="0"/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/>
              <a:t>L’ARN la molécula que du a la </a:t>
            </a:r>
            <a:r>
              <a:rPr lang="es-ES" sz="2000" b="1" dirty="0" err="1" smtClean="0"/>
              <a:t>pràctica</a:t>
            </a:r>
            <a:r>
              <a:rPr lang="es-ES" sz="2000" b="1" dirty="0" smtClean="0"/>
              <a:t> el </a:t>
            </a:r>
            <a:r>
              <a:rPr lang="es-ES" sz="2000" b="1" dirty="0" err="1" smtClean="0"/>
              <a:t>procés</a:t>
            </a:r>
            <a:r>
              <a:rPr lang="es-ES" sz="2000" b="1" dirty="0" smtClean="0"/>
              <a:t>.</a:t>
            </a:r>
            <a:endParaRPr lang="es-ES" sz="2000" b="1" dirty="0"/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/>
              <a:t>La </a:t>
            </a:r>
            <a:r>
              <a:rPr lang="es-ES" sz="2000" b="1" dirty="0" err="1"/>
              <a:t>seva</a:t>
            </a:r>
            <a:r>
              <a:rPr lang="es-ES" sz="2000" b="1" dirty="0"/>
              <a:t> </a:t>
            </a:r>
            <a:r>
              <a:rPr lang="es-ES" sz="2000" b="1" dirty="0" err="1"/>
              <a:t>funció</a:t>
            </a:r>
            <a:r>
              <a:rPr lang="es-ES" sz="2000" b="1" dirty="0"/>
              <a:t> </a:t>
            </a:r>
            <a:r>
              <a:rPr lang="es-ES" sz="2000" b="1" dirty="0" err="1"/>
              <a:t>és</a:t>
            </a:r>
            <a:r>
              <a:rPr lang="es-ES" sz="2000" b="1" dirty="0"/>
              <a:t> al </a:t>
            </a:r>
            <a:r>
              <a:rPr lang="es-ES" sz="2000" b="1" dirty="0" err="1"/>
              <a:t>síntesi</a:t>
            </a:r>
            <a:r>
              <a:rPr lang="es-ES" sz="2000" b="1" dirty="0"/>
              <a:t> de les </a:t>
            </a:r>
            <a:r>
              <a:rPr lang="es-ES" sz="2000" b="1" dirty="0" err="1"/>
              <a:t>proteïnes</a:t>
            </a:r>
            <a:r>
              <a:rPr lang="es-ES" sz="2000" b="1" dirty="0"/>
              <a:t> que  formen </a:t>
            </a:r>
            <a:r>
              <a:rPr lang="es-ES" sz="2000" b="1" dirty="0" err="1"/>
              <a:t>part</a:t>
            </a:r>
            <a:r>
              <a:rPr lang="es-ES" sz="2000" b="1" dirty="0"/>
              <a:t> </a:t>
            </a:r>
            <a:r>
              <a:rPr lang="es-ES" sz="2000" b="1" dirty="0" err="1"/>
              <a:t>dels</a:t>
            </a:r>
            <a:r>
              <a:rPr lang="es-ES" sz="2000" b="1" dirty="0"/>
              <a:t> </a:t>
            </a:r>
            <a:r>
              <a:rPr lang="es-ES" sz="2000" b="1" dirty="0" err="1"/>
              <a:t>organismes</a:t>
            </a:r>
            <a:r>
              <a:rPr lang="es-ES" sz="2000" b="1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err="1"/>
              <a:t>Intervenen</a:t>
            </a:r>
            <a:r>
              <a:rPr lang="es-ES" sz="2000" b="1" dirty="0"/>
              <a:t> </a:t>
            </a:r>
            <a:r>
              <a:rPr lang="es-ES" sz="2000" b="1" dirty="0" smtClean="0"/>
              <a:t>en el </a:t>
            </a:r>
            <a:r>
              <a:rPr lang="es-ES" sz="2000" b="1" dirty="0" err="1"/>
              <a:t>procès</a:t>
            </a:r>
            <a:r>
              <a:rPr lang="es-ES" sz="2000" b="1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err="1"/>
              <a:t>Orgànuls</a:t>
            </a:r>
            <a:r>
              <a:rPr lang="es-ES" sz="2000" b="1" dirty="0"/>
              <a:t>: </a:t>
            </a:r>
            <a:r>
              <a:rPr lang="es-ES" sz="2000" b="1" dirty="0" err="1"/>
              <a:t>cromosomes</a:t>
            </a:r>
            <a:r>
              <a:rPr lang="es-ES" sz="2000" b="1" dirty="0"/>
              <a:t>, </a:t>
            </a:r>
            <a:r>
              <a:rPr lang="es-ES" sz="2000" b="1" dirty="0" err="1"/>
              <a:t>ribosomes</a:t>
            </a:r>
            <a:r>
              <a:rPr lang="es-ES" sz="2000" b="1" dirty="0"/>
              <a:t>, </a:t>
            </a:r>
            <a:r>
              <a:rPr lang="es-ES" sz="2000" b="1" dirty="0" err="1"/>
              <a:t>reticle</a:t>
            </a:r>
            <a:r>
              <a:rPr lang="es-ES" sz="2000" b="1" dirty="0"/>
              <a:t> </a:t>
            </a:r>
            <a:r>
              <a:rPr lang="es-ES" sz="2000" b="1" dirty="0" err="1"/>
              <a:t>endoplasmàtic</a:t>
            </a:r>
            <a:endParaRPr lang="es-ES" sz="2000" b="1" dirty="0"/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err="1"/>
              <a:t>Enzims</a:t>
            </a:r>
            <a:endParaRPr lang="es-ES" sz="2000" b="1" dirty="0"/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/>
              <a:t>ATP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42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2012-11-26T15:46:30Z</dcterms:created>
  <dcterms:modified xsi:type="dcterms:W3CDTF">2012-11-29T18:36:56Z</dcterms:modified>
</cp:coreProperties>
</file>