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1AC0-EC6A-47DA-B70D-1EAF15FF76B1}" type="datetimeFigureOut">
              <a:rPr lang="ca-ES" smtClean="0"/>
              <a:t>08/01/2016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CDF5-7F92-4251-803E-0DFD92F240A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9204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1AC0-EC6A-47DA-B70D-1EAF15FF76B1}" type="datetimeFigureOut">
              <a:rPr lang="ca-ES" smtClean="0"/>
              <a:t>08/01/2016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CDF5-7F92-4251-803E-0DFD92F240A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4720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1AC0-EC6A-47DA-B70D-1EAF15FF76B1}" type="datetimeFigureOut">
              <a:rPr lang="ca-ES" smtClean="0"/>
              <a:t>08/01/2016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CDF5-7F92-4251-803E-0DFD92F240A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0158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1AC0-EC6A-47DA-B70D-1EAF15FF76B1}" type="datetimeFigureOut">
              <a:rPr lang="ca-ES" smtClean="0"/>
              <a:t>08/01/2016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CDF5-7F92-4251-803E-0DFD92F240A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9542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1AC0-EC6A-47DA-B70D-1EAF15FF76B1}" type="datetimeFigureOut">
              <a:rPr lang="ca-ES" smtClean="0"/>
              <a:t>08/01/2016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CDF5-7F92-4251-803E-0DFD92F240A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4138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1AC0-EC6A-47DA-B70D-1EAF15FF76B1}" type="datetimeFigureOut">
              <a:rPr lang="ca-ES" smtClean="0"/>
              <a:t>08/01/2016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CDF5-7F92-4251-803E-0DFD92F240A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22248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1AC0-EC6A-47DA-B70D-1EAF15FF76B1}" type="datetimeFigureOut">
              <a:rPr lang="ca-ES" smtClean="0"/>
              <a:t>08/01/2016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CDF5-7F92-4251-803E-0DFD92F240A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99613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1AC0-EC6A-47DA-B70D-1EAF15FF76B1}" type="datetimeFigureOut">
              <a:rPr lang="ca-ES" smtClean="0"/>
              <a:t>08/01/2016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CDF5-7F92-4251-803E-0DFD92F240A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25783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1AC0-EC6A-47DA-B70D-1EAF15FF76B1}" type="datetimeFigureOut">
              <a:rPr lang="ca-ES" smtClean="0"/>
              <a:t>08/01/2016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CDF5-7F92-4251-803E-0DFD92F240A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1522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1AC0-EC6A-47DA-B70D-1EAF15FF76B1}" type="datetimeFigureOut">
              <a:rPr lang="ca-ES" smtClean="0"/>
              <a:t>08/01/2016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CDF5-7F92-4251-803E-0DFD92F240A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8734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B1AC0-EC6A-47DA-B70D-1EAF15FF76B1}" type="datetimeFigureOut">
              <a:rPr lang="ca-ES" smtClean="0"/>
              <a:t>08/01/2016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CDF5-7F92-4251-803E-0DFD92F240A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88159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B1AC0-EC6A-47DA-B70D-1EAF15FF76B1}" type="datetimeFigureOut">
              <a:rPr lang="ca-ES" smtClean="0"/>
              <a:t>08/01/2016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4CDF5-7F92-4251-803E-0DFD92F240A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3430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970468" y="863747"/>
            <a:ext cx="7173532" cy="5017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algn="ctr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OBSERVACIONS 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Imatges a internet: esquemes, imatges reals al microscopi, vídeos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Observacions al microscopi directes: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Cèl·lula vegetal: epidermis ceba, epidermis fulles dels vegetals, patata, molses,   tomàtiga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Cèl·lula animal: epiteli de la boca, teixit muscular, greix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a-E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Concepte de teixit</a:t>
            </a:r>
            <a:endParaRPr lang="es-ES" sz="20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Realització de models en plastilina</a:t>
            </a:r>
            <a:endParaRPr lang="es-E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a-E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Esquemes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2039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UIB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</dc:creator>
  <cp:lastModifiedBy>Antonio</cp:lastModifiedBy>
  <cp:revision>1</cp:revision>
  <dcterms:created xsi:type="dcterms:W3CDTF">2016-01-08T05:48:19Z</dcterms:created>
  <dcterms:modified xsi:type="dcterms:W3CDTF">2016-01-08T05:48:40Z</dcterms:modified>
</cp:coreProperties>
</file>