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6075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6988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3998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3421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7948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741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853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1840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0159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6512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5904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B06EB-535A-4F3F-983D-55537DD58108}" type="datetimeFigureOut">
              <a:rPr lang="ca-ES" smtClean="0"/>
              <a:t>07/01/2016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14D2F-1F06-4793-8E54-CF292ECD1FE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0388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64406" y="820594"/>
            <a:ext cx="8706118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err="1" smtClean="0"/>
              <a:t>Principis</a:t>
            </a:r>
            <a:r>
              <a:rPr lang="es-ES" sz="2000" b="1" dirty="0" smtClean="0"/>
              <a:t> de la </a:t>
            </a:r>
            <a:r>
              <a:rPr lang="es-ES" sz="2000" b="1" dirty="0" err="1" smtClean="0"/>
              <a:t>teoria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cel.lular</a:t>
            </a:r>
            <a:endParaRPr lang="es-ES" sz="2000" b="1" dirty="0" smtClean="0"/>
          </a:p>
          <a:p>
            <a:pPr algn="ctr"/>
            <a:endParaRPr lang="es-ES" b="1" dirty="0" smtClean="0"/>
          </a:p>
          <a:p>
            <a:pPr algn="ctr"/>
            <a:endParaRPr lang="es-ES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2400" b="1" dirty="0" err="1" smtClean="0">
                <a:solidFill>
                  <a:srgbClr val="FF0000"/>
                </a:solidFill>
              </a:rPr>
              <a:t>Tots</a:t>
            </a:r>
            <a:r>
              <a:rPr lang="fr-FR" sz="2400" b="1" dirty="0" smtClean="0">
                <a:solidFill>
                  <a:srgbClr val="FF0000"/>
                </a:solidFill>
              </a:rPr>
              <a:t> els organismes </a:t>
            </a:r>
            <a:r>
              <a:rPr lang="fr-FR" sz="2400" b="1" dirty="0" err="1" smtClean="0">
                <a:solidFill>
                  <a:srgbClr val="FF0000"/>
                </a:solidFill>
              </a:rPr>
              <a:t>són</a:t>
            </a:r>
            <a:r>
              <a:rPr lang="fr-FR" sz="2400" b="1" dirty="0" smtClean="0">
                <a:solidFill>
                  <a:srgbClr val="FF0000"/>
                </a:solidFill>
              </a:rPr>
              <a:t> formats per </a:t>
            </a:r>
            <a:r>
              <a:rPr lang="fr-FR" sz="2400" b="1" dirty="0" err="1" smtClean="0">
                <a:solidFill>
                  <a:srgbClr val="FF0000"/>
                </a:solidFill>
              </a:rPr>
              <a:t>cèl.lules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/>
              <a:t>Existeixen</a:t>
            </a:r>
            <a:r>
              <a:rPr lang="fr-FR" sz="2400" b="1" dirty="0" smtClean="0"/>
              <a:t> organismes </a:t>
            </a:r>
            <a:r>
              <a:rPr lang="fr-FR" sz="2400" b="1" dirty="0" err="1" smtClean="0"/>
              <a:t>unicel.lulars</a:t>
            </a:r>
            <a:r>
              <a:rPr lang="fr-FR" sz="2400" b="1" dirty="0" smtClean="0"/>
              <a:t> i </a:t>
            </a:r>
            <a:r>
              <a:rPr lang="fr-FR" sz="2400" b="1" dirty="0" err="1" smtClean="0"/>
              <a:t>pluricel.lulars</a:t>
            </a:r>
            <a:r>
              <a:rPr lang="fr-FR" sz="2400" b="1" dirty="0" smtClean="0"/>
              <a:t>.</a:t>
            </a:r>
          </a:p>
          <a:p>
            <a:pPr algn="ctr"/>
            <a:endParaRPr lang="ca-E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2400" b="1" dirty="0" err="1" smtClean="0">
                <a:solidFill>
                  <a:srgbClr val="FF0000"/>
                </a:solidFill>
              </a:rPr>
              <a:t>Totes</a:t>
            </a:r>
            <a:r>
              <a:rPr lang="fr-FR" sz="2400" b="1" dirty="0" smtClean="0">
                <a:solidFill>
                  <a:srgbClr val="FF0000"/>
                </a:solidFill>
              </a:rPr>
              <a:t> les </a:t>
            </a:r>
            <a:r>
              <a:rPr lang="fr-FR" sz="2400" b="1" dirty="0" err="1" smtClean="0">
                <a:solidFill>
                  <a:srgbClr val="FF0000"/>
                </a:solidFill>
              </a:rPr>
              <a:t>cèl.lules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deriven</a:t>
            </a:r>
            <a:r>
              <a:rPr lang="fr-FR" sz="2400" b="1" dirty="0" smtClean="0">
                <a:solidFill>
                  <a:srgbClr val="FF0000"/>
                </a:solidFill>
              </a:rPr>
              <a:t> d’</a:t>
            </a:r>
            <a:r>
              <a:rPr lang="fr-FR" sz="2400" b="1" dirty="0" err="1" smtClean="0">
                <a:solidFill>
                  <a:srgbClr val="FF0000"/>
                </a:solidFill>
              </a:rPr>
              <a:t>altres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cèl.lules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algn="ctr"/>
            <a:endParaRPr lang="ca-ES" sz="2400" b="1" dirty="0" smtClean="0"/>
          </a:p>
          <a:p>
            <a:pPr algn="ctr"/>
            <a:r>
              <a:rPr lang="es-ES" sz="2400" b="1" dirty="0" smtClean="0"/>
              <a:t>Les </a:t>
            </a:r>
            <a:r>
              <a:rPr lang="es-ES" sz="2400" b="1" dirty="0" err="1" smtClean="0"/>
              <a:t>cèl.lules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contenen</a:t>
            </a:r>
            <a:r>
              <a:rPr lang="es-ES" sz="2400" b="1" dirty="0" smtClean="0"/>
              <a:t> el material </a:t>
            </a:r>
            <a:r>
              <a:rPr lang="es-ES" sz="2400" b="1" dirty="0" err="1" smtClean="0"/>
              <a:t>hereditari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passat</a:t>
            </a:r>
            <a:r>
              <a:rPr lang="es-ES" sz="2400" b="1" dirty="0" smtClean="0"/>
              <a:t> a les </a:t>
            </a:r>
            <a:r>
              <a:rPr lang="es-ES" sz="2400" b="1" dirty="0" err="1" smtClean="0"/>
              <a:t>cèl.lules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filles</a:t>
            </a:r>
            <a:r>
              <a:rPr lang="es-ES" sz="2400" b="1" dirty="0" smtClean="0"/>
              <a:t>.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>
                <a:solidFill>
                  <a:srgbClr val="FF0000"/>
                </a:solidFill>
              </a:rPr>
              <a:t>Tots</a:t>
            </a:r>
            <a:r>
              <a:rPr lang="fr-FR" sz="2400" b="1" dirty="0" smtClean="0">
                <a:solidFill>
                  <a:srgbClr val="FF0000"/>
                </a:solidFill>
              </a:rPr>
              <a:t> els </a:t>
            </a:r>
            <a:r>
              <a:rPr lang="fr-FR" sz="2400" b="1" dirty="0" err="1" smtClean="0">
                <a:solidFill>
                  <a:srgbClr val="FF0000"/>
                </a:solidFill>
              </a:rPr>
              <a:t>processos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metabòlics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passen</a:t>
            </a:r>
            <a:r>
              <a:rPr lang="fr-FR" sz="2400" b="1" dirty="0" smtClean="0">
                <a:solidFill>
                  <a:srgbClr val="FF0000"/>
                </a:solidFill>
              </a:rPr>
              <a:t> a l’</a:t>
            </a:r>
            <a:r>
              <a:rPr lang="fr-FR" sz="2400" b="1" dirty="0" err="1" smtClean="0">
                <a:solidFill>
                  <a:srgbClr val="FF0000"/>
                </a:solidFill>
              </a:rPr>
              <a:t>interior</a:t>
            </a:r>
            <a:r>
              <a:rPr lang="fr-FR" sz="2400" b="1" dirty="0" smtClean="0">
                <a:solidFill>
                  <a:srgbClr val="FF0000"/>
                </a:solidFill>
              </a:rPr>
              <a:t> de les </a:t>
            </a:r>
            <a:r>
              <a:rPr lang="fr-FR" sz="2400" b="1" dirty="0" err="1" smtClean="0">
                <a:solidFill>
                  <a:srgbClr val="FF0000"/>
                </a:solidFill>
              </a:rPr>
              <a:t>cèl.lules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algn="ctr"/>
            <a:endParaRPr lang="fr-F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2400" b="1" dirty="0" smtClean="0"/>
              <a:t>Les </a:t>
            </a:r>
            <a:r>
              <a:rPr lang="fr-FR" sz="2400" b="1" dirty="0" err="1" smtClean="0"/>
              <a:t>cèl·lules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eucariotes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són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formades</a:t>
            </a:r>
            <a:r>
              <a:rPr lang="fr-FR" sz="2400" b="1" dirty="0" smtClean="0"/>
              <a:t> per la </a:t>
            </a:r>
            <a:r>
              <a:rPr lang="fr-FR" sz="2400" b="1" dirty="0" err="1" smtClean="0"/>
              <a:t>unió</a:t>
            </a:r>
            <a:r>
              <a:rPr lang="fr-FR" sz="2400" b="1" dirty="0" smtClean="0"/>
              <a:t> de </a:t>
            </a:r>
            <a:r>
              <a:rPr lang="fr-FR" sz="2400" b="1" dirty="0" err="1" smtClean="0"/>
              <a:t>cèl·lules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procariotes</a:t>
            </a:r>
            <a:endParaRPr lang="es-ES" sz="2400" b="1" dirty="0" smtClean="0"/>
          </a:p>
          <a:p>
            <a:pPr algn="ctr" eaLnBrk="0" hangingPunct="0">
              <a:spcBef>
                <a:spcPct val="50000"/>
              </a:spcBef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69152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</dc:creator>
  <cp:lastModifiedBy>Antonio</cp:lastModifiedBy>
  <cp:revision>1</cp:revision>
  <dcterms:created xsi:type="dcterms:W3CDTF">2016-01-07T21:51:49Z</dcterms:created>
  <dcterms:modified xsi:type="dcterms:W3CDTF">2016-01-07T21:52:10Z</dcterms:modified>
</cp:coreProperties>
</file>