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95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8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6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35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7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17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83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7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7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32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6C20-BAD3-4646-8387-A94AEE45985A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9AE-D30A-46C4-AEEE-9006EB401B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4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38100"/>
            <a:ext cx="12549716" cy="668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49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2016-11-07T12:33:36Z</dcterms:created>
  <dcterms:modified xsi:type="dcterms:W3CDTF">2016-11-07T12:34:22Z</dcterms:modified>
</cp:coreProperties>
</file>