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895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888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6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66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35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37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17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183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276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78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320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E6C20-BAD3-4646-8387-A94AEE45985A}" type="datetimeFigureOut">
              <a:rPr lang="es-ES" smtClean="0"/>
              <a:t>07/11/2016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29AE-D30A-46C4-AEEE-9006EB401B5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42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38100"/>
            <a:ext cx="12549716" cy="6688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9495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2016-11-07T12:33:36Z</dcterms:created>
  <dcterms:modified xsi:type="dcterms:W3CDTF">2016-11-07T12:34:22Z</dcterms:modified>
</cp:coreProperties>
</file>