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7692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9513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432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685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2962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1290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3950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619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7620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9165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491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9323A-EC41-4840-8050-C11493B915F0}" type="datetimeFigureOut">
              <a:rPr lang="ca-ES" smtClean="0"/>
              <a:t>7/11/2016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409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34236" y="1650104"/>
            <a:ext cx="6096000" cy="32362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 estudiat els diversos nivells d’organització de la vida: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Ecosistemes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Organismes individuals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Sistemes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Òrgans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Teixits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Cèl·lules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67437" y="154547"/>
            <a:ext cx="8152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/>
              <a:t>SEQÜÈNCIA DE CONEIXEMENTS</a:t>
            </a:r>
          </a:p>
          <a:p>
            <a:pPr algn="ctr"/>
            <a:r>
              <a:rPr lang="ca-ES" sz="2000" b="1" dirty="0" smtClean="0"/>
              <a:t>A partir d’allò que es sap anar a formar nous coneixements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149030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97240" y="1173553"/>
            <a:ext cx="6096000" cy="387939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Quins són els que poden tenir vida independent?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Ecosistemes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a-ES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Organismes individuals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Sistemes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Òrgans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Teixits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ca-ES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Cèl·lules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5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78806" y="738942"/>
            <a:ext cx="655534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Per tant les cèl·lules han de poder fer aquelles mateixes coses que fan els organismes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Quines coses fan els organismes que tenen vida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Mengen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Necessiten matèria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 la digestió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Respiren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Necessiten energia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mouen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reprodueixen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CÈL·LULES REALITZEN TOTES AQUESTES ACTIVITATS AMB ORGÀNULS PROPIS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9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32090" y="757817"/>
            <a:ext cx="6096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Establir la relació entre funcions pròpies dels organismes i els orgànuls que les realitzen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Menjar, entrada de gasos, totes les substàncies,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84960" indent="21336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a través de les membranes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Respiració, obtenció d’energia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</a:t>
            </a:r>
            <a:r>
              <a:rPr lang="ca-ES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Mitocondris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Síntesi de molècules orgàniques,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Cloroplasts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Digestió de substàncies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de </a:t>
            </a:r>
            <a:r>
              <a:rPr lang="ca-ES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Golgi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interna, forma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Citoesquelet</a:t>
            </a:r>
          </a:p>
          <a:p>
            <a:r>
              <a:rPr lang="ca-E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ca-E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Moviment</a:t>
            </a:r>
          </a:p>
          <a:p>
            <a:r>
              <a:rPr lang="ca-E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a-E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Cilis, flagels, pseudòpodes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2742351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Office PowerPoint</Application>
  <PresentationFormat>Panorámica</PresentationFormat>
  <Paragraphs>45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</dc:creator>
  <cp:lastModifiedBy>uib</cp:lastModifiedBy>
  <cp:revision>2</cp:revision>
  <dcterms:created xsi:type="dcterms:W3CDTF">2016-01-08T05:44:37Z</dcterms:created>
  <dcterms:modified xsi:type="dcterms:W3CDTF">2016-11-07T12:15:41Z</dcterms:modified>
</cp:coreProperties>
</file>