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95C9-59A0-4AC0-ACA6-8019B2DCAD5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7" name="Picture 5" descr="celula procari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4967287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700213"/>
            <a:ext cx="3671888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867400" y="4868863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1"/>
              <a:t>Escherichia coli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4464496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3908" y="476672"/>
            <a:ext cx="3797720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611560" y="371703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Bacteris</a:t>
            </a:r>
            <a:r>
              <a:rPr lang="es-ES" sz="2400" b="1" dirty="0" smtClean="0"/>
              <a:t>                                                                        </a:t>
            </a:r>
            <a:r>
              <a:rPr lang="es-ES" sz="2400" b="1" dirty="0" err="1" smtClean="0"/>
              <a:t>Cianofites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452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7632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 </a:t>
            </a:r>
          </a:p>
        </p:txBody>
      </p:sp>
      <p:pic>
        <p:nvPicPr>
          <p:cNvPr id="4" name="Picture 4" descr="celula procario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13684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el aucariota anim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341438"/>
            <a:ext cx="7129462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3850" y="27082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 micròmetre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72225" y="6165850"/>
            <a:ext cx="1655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10- (30)-100 micròmetres</a:t>
            </a:r>
          </a:p>
        </p:txBody>
      </p:sp>
    </p:spTree>
    <p:extLst>
      <p:ext uri="{BB962C8B-B14F-4D97-AF65-F5344CB8AC3E}">
        <p14:creationId xmlns:p14="http://schemas.microsoft.com/office/powerpoint/2010/main" val="219140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7700" y="1232694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71750" y="103743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/>
          </a:p>
        </p:txBody>
      </p:sp>
      <p:pic>
        <p:nvPicPr>
          <p:cNvPr id="4" name="Picture 5" descr="Sulphide bacteria 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0" y="1953419"/>
            <a:ext cx="33845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over 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1881981"/>
            <a:ext cx="33115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1800" y="800894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s-ES" b="1" i="1"/>
              <a:t>Thiomargarita namibiensis</a:t>
            </a:r>
            <a:r>
              <a:rPr lang="es-ES" b="1"/>
              <a:t>, el procariota de mida més gran, 0,2mm de diàmetre</a:t>
            </a:r>
          </a:p>
        </p:txBody>
      </p:sp>
    </p:spTree>
    <p:extLst>
      <p:ext uri="{BB962C8B-B14F-4D97-AF65-F5344CB8AC3E}">
        <p14:creationId xmlns:p14="http://schemas.microsoft.com/office/powerpoint/2010/main" val="7709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Antonio</cp:lastModifiedBy>
  <cp:revision>5</cp:revision>
  <dcterms:created xsi:type="dcterms:W3CDTF">2011-11-15T20:29:32Z</dcterms:created>
  <dcterms:modified xsi:type="dcterms:W3CDTF">2016-01-07T21:38:06Z</dcterms:modified>
</cp:coreProperties>
</file>