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C852B-B4A4-47F1-AC35-4F611341B634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C4FE-47EC-494C-A8E5-C5245AC4FD58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C852B-B4A4-47F1-AC35-4F611341B634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C4FE-47EC-494C-A8E5-C5245AC4FD5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C852B-B4A4-47F1-AC35-4F611341B634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C4FE-47EC-494C-A8E5-C5245AC4FD5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C852B-B4A4-47F1-AC35-4F611341B634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C4FE-47EC-494C-A8E5-C5245AC4FD5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C852B-B4A4-47F1-AC35-4F611341B634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C4FE-47EC-494C-A8E5-C5245AC4FD58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C852B-B4A4-47F1-AC35-4F611341B634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C4FE-47EC-494C-A8E5-C5245AC4FD5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C852B-B4A4-47F1-AC35-4F611341B634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C4FE-47EC-494C-A8E5-C5245AC4FD5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C852B-B4A4-47F1-AC35-4F611341B634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C4FE-47EC-494C-A8E5-C5245AC4FD5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C852B-B4A4-47F1-AC35-4F611341B634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C4FE-47EC-494C-A8E5-C5245AC4FD5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C852B-B4A4-47F1-AC35-4F611341B634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C4FE-47EC-494C-A8E5-C5245AC4FD58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11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21C852B-B4A4-47F1-AC35-4F611341B634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4CEC4FE-47EC-494C-A8E5-C5245AC4FD58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21C852B-B4A4-47F1-AC35-4F611341B634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4CEC4FE-47EC-494C-A8E5-C5245AC4FD5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istoria vi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052736"/>
            <a:ext cx="6048375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55576" y="404664"/>
            <a:ext cx="799288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CÈ·LULA ÉS LA UNITAT </a:t>
            </a:r>
            <a:r>
              <a:rPr lang="ca-E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D’ESTRUCTuRA</a:t>
            </a:r>
            <a:r>
              <a:rPr lang="ca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, FUNCIONAMENT  INFORMACIÓ GENÈTICA  DE TOTS ELS ORGANISMES</a:t>
            </a:r>
          </a:p>
          <a:p>
            <a:pPr algn="ctr"/>
            <a:endParaRPr lang="ca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ca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ca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ca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a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primera evidència de vida que tenim data de fa </a:t>
            </a:r>
            <a:r>
              <a:rPr lang="ca-E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3500</a:t>
            </a:r>
            <a:r>
              <a:rPr lang="ca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 milions d’anys pel fòssil d’una </a:t>
            </a:r>
            <a:r>
              <a:rPr lang="ca-E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cèl·lula procariota</a:t>
            </a:r>
            <a:r>
              <a:rPr lang="ca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ca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a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fa </a:t>
            </a:r>
            <a:r>
              <a:rPr lang="ca-E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1500</a:t>
            </a:r>
            <a:r>
              <a:rPr lang="ca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 milions d’anys, data el primer fòssil de </a:t>
            </a:r>
            <a:r>
              <a:rPr lang="ca-E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cèl·lula eucariota unicel·lular</a:t>
            </a:r>
            <a:r>
              <a:rPr lang="ca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ca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a-E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Actualment</a:t>
            </a:r>
            <a:r>
              <a:rPr lang="ca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 segueixen havent </a:t>
            </a:r>
            <a:r>
              <a:rPr lang="ca-E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organismes unicel·lulars procariotes i eucariotes.</a:t>
            </a:r>
          </a:p>
          <a:p>
            <a:pPr algn="ctr"/>
            <a:endParaRPr lang="ca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a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fa </a:t>
            </a:r>
            <a:r>
              <a:rPr lang="ca-E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800</a:t>
            </a:r>
            <a:r>
              <a:rPr lang="ca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 milions d’anys data el primer fòssil d’organisme format per </a:t>
            </a:r>
            <a:r>
              <a:rPr lang="ca-E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cèl·lules eucariotes pluricel·lulars</a:t>
            </a:r>
            <a:r>
              <a:rPr lang="ca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ca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a-E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072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1196752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 </a:t>
            </a:r>
            <a:endParaRPr lang="es-ES" sz="2400" b="1" dirty="0"/>
          </a:p>
        </p:txBody>
      </p:sp>
      <p:sp>
        <p:nvSpPr>
          <p:cNvPr id="3" name="Rectángulo 2"/>
          <p:cNvSpPr/>
          <p:nvPr/>
        </p:nvSpPr>
        <p:spPr>
          <a:xfrm>
            <a:off x="899592" y="1720840"/>
            <a:ext cx="763284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Per tant, </a:t>
            </a:r>
            <a:r>
              <a:rPr lang="ca-E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durant 2700 milions d’anys</a:t>
            </a:r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, tots els organismes </a:t>
            </a:r>
            <a:r>
              <a:rPr lang="ca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eren </a:t>
            </a:r>
            <a:r>
              <a:rPr lang="ca-E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unicel·lulars</a:t>
            </a:r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ca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D’aquí prové que la cèl·lula sigui la </a:t>
            </a:r>
            <a:r>
              <a:rPr lang="ca-E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unitat estructural, funcional i genètica </a:t>
            </a:r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de tots els organismes.</a:t>
            </a:r>
          </a:p>
          <a:p>
            <a:pPr algn="ctr"/>
            <a:endParaRPr lang="ca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Tots els </a:t>
            </a:r>
            <a:r>
              <a:rPr lang="ca-E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organismes pluricel·lulars són formats per cèl·lules eucariotes</a:t>
            </a:r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. Totes estan formades pels </a:t>
            </a:r>
            <a:r>
              <a:rPr lang="ca-E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mateixos orgànuls, però adaptats a la funció que ha de fer la cèl·lula en cada teixit.</a:t>
            </a:r>
            <a:endParaRPr lang="ca-E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72</TotalTime>
  <Words>139</Words>
  <Application>Microsoft Office PowerPoint</Application>
  <PresentationFormat>Presentación en pantalla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Corbel</vt:lpstr>
      <vt:lpstr>Wingdings</vt:lpstr>
      <vt:lpstr>Wingdings 2</vt:lpstr>
      <vt:lpstr>Wingdings 3</vt:lpstr>
      <vt:lpstr>Módulo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Antonio</cp:lastModifiedBy>
  <cp:revision>4</cp:revision>
  <dcterms:created xsi:type="dcterms:W3CDTF">2011-11-15T19:28:29Z</dcterms:created>
  <dcterms:modified xsi:type="dcterms:W3CDTF">2016-01-07T16:01:12Z</dcterms:modified>
</cp:coreProperties>
</file>