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2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902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4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05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32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80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05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57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90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2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7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EFED-DB66-42BE-BF9F-715F5218D93A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25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29555" y="1339403"/>
            <a:ext cx="95818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AVALUACIÓ DE L’ASSIGNATURA</a:t>
            </a:r>
          </a:p>
          <a:p>
            <a:pPr algn="ctr"/>
            <a:r>
              <a:rPr lang="es-ES" sz="2800" b="1" dirty="0" smtClean="0"/>
              <a:t>DIDÀCTICA DE LES CIÈNCIES EXPERIMENTALS, 1</a:t>
            </a:r>
          </a:p>
          <a:p>
            <a:pPr algn="ctr"/>
            <a:r>
              <a:rPr lang="es-ES" sz="2800" b="1" dirty="0" smtClean="0"/>
              <a:t>Química i </a:t>
            </a:r>
            <a:r>
              <a:rPr lang="es-ES" sz="2800" b="1" dirty="0" err="1" smtClean="0"/>
              <a:t>Biologia</a:t>
            </a:r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QUÍMICA 1/3 de la nota final</a:t>
            </a:r>
          </a:p>
          <a:p>
            <a:pPr algn="ctr"/>
            <a:r>
              <a:rPr lang="es-ES" sz="2800" b="1" dirty="0" smtClean="0"/>
              <a:t>BIOLOGIA 2/3 de la nota final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64526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46986" y="1390918"/>
            <a:ext cx="7585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AVALUACIÓ DE LA PART DE BIOLOGIA</a:t>
            </a:r>
          </a:p>
          <a:p>
            <a:pPr algn="ctr"/>
            <a:endParaRPr lang="es-ES" sz="2400" b="1" dirty="0"/>
          </a:p>
          <a:p>
            <a:pPr marL="342900" indent="-342900" algn="ctr">
              <a:buAutoNum type="arabicPeriod"/>
            </a:pPr>
            <a:r>
              <a:rPr lang="es-ES" sz="2400" b="1" dirty="0" err="1" smtClean="0"/>
              <a:t>Prova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objectiva</a:t>
            </a:r>
            <a:r>
              <a:rPr lang="es-ES" sz="2400" b="1" dirty="0" smtClean="0"/>
              <a:t> (individual) 30%</a:t>
            </a:r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marL="342900" indent="-342900" algn="ctr">
              <a:buAutoNum type="arabicPeriod"/>
            </a:pPr>
            <a:r>
              <a:rPr lang="es-ES" sz="2400" b="1" dirty="0" err="1" smtClean="0"/>
              <a:t>Presentació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unitat</a:t>
            </a:r>
            <a:r>
              <a:rPr lang="es-ES" sz="2400" b="1" dirty="0" smtClean="0"/>
              <a:t> didáctica (en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), 30%</a:t>
            </a:r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marL="342900" indent="-342900" algn="ctr">
              <a:buAutoNum type="arabicPeriod"/>
            </a:pPr>
            <a:r>
              <a:rPr lang="es-ES" sz="2400" b="1" dirty="0" err="1" smtClean="0"/>
              <a:t>Seminaris</a:t>
            </a:r>
            <a:r>
              <a:rPr lang="es-ES" sz="2400" b="1" dirty="0" smtClean="0"/>
              <a:t> (en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), 35%</a:t>
            </a:r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marL="342900" indent="-342900" algn="ctr">
              <a:buAutoNum type="arabicPeriod"/>
            </a:pPr>
            <a:r>
              <a:rPr lang="es-ES" sz="2400" b="1" dirty="0" err="1" smtClean="0"/>
              <a:t>Participació</a:t>
            </a:r>
            <a:r>
              <a:rPr lang="es-ES" sz="2400" b="1" dirty="0" smtClean="0"/>
              <a:t>, 5%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98535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58344" y="1609859"/>
            <a:ext cx="898945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PROVA OBJECTIVA</a:t>
            </a:r>
          </a:p>
          <a:p>
            <a:r>
              <a:rPr lang="es-ES" sz="2400" b="1" dirty="0" err="1" smtClean="0"/>
              <a:t>Exercici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 test.</a:t>
            </a:r>
          </a:p>
          <a:p>
            <a:endParaRPr lang="es-ES" sz="2400" b="1" dirty="0"/>
          </a:p>
          <a:p>
            <a:r>
              <a:rPr lang="es-ES" sz="2400" b="1" dirty="0" smtClean="0"/>
              <a:t>PRESENTACIÓ UNITAT DIDÀCTICA</a:t>
            </a:r>
          </a:p>
          <a:p>
            <a:r>
              <a:rPr lang="es-ES" sz="2400" b="1" dirty="0" smtClean="0"/>
              <a:t>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realizar 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 de 4 o 5 </a:t>
            </a:r>
            <a:r>
              <a:rPr lang="es-ES" sz="2400" b="1" dirty="0" err="1" smtClean="0"/>
              <a:t>alumnes</a:t>
            </a:r>
            <a:endParaRPr lang="es-ES" sz="2400" b="1" dirty="0" smtClean="0"/>
          </a:p>
          <a:p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d’escollir</a:t>
            </a:r>
            <a:r>
              <a:rPr lang="es-ES" sz="2400" b="1" dirty="0" smtClean="0"/>
              <a:t> el tema de la </a:t>
            </a:r>
            <a:r>
              <a:rPr lang="es-ES" sz="2400" b="1" dirty="0" err="1" smtClean="0"/>
              <a:t>llista</a:t>
            </a:r>
            <a:r>
              <a:rPr lang="es-ES" sz="2400" b="1" dirty="0" smtClean="0"/>
              <a:t> facilitada</a:t>
            </a:r>
          </a:p>
          <a:p>
            <a:r>
              <a:rPr lang="es-ES" sz="2400" b="1" dirty="0" err="1" smtClean="0"/>
              <a:t>Temps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exposició</a:t>
            </a:r>
            <a:r>
              <a:rPr lang="es-ES" sz="2400" b="1" dirty="0" smtClean="0"/>
              <a:t>, 15 </a:t>
            </a:r>
            <a:r>
              <a:rPr lang="es-ES" sz="2400" b="1" dirty="0" err="1" smtClean="0"/>
              <a:t>minuts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SEMINARIS</a:t>
            </a:r>
          </a:p>
          <a:p>
            <a:r>
              <a:rPr lang="es-ES" sz="2400" b="1" dirty="0" err="1" smtClean="0"/>
              <a:t>Lliurament</a:t>
            </a:r>
            <a:r>
              <a:rPr lang="es-ES" sz="2400" b="1" dirty="0" smtClean="0"/>
              <a:t> del </a:t>
            </a:r>
            <a:r>
              <a:rPr lang="es-ES" sz="2400" b="1" dirty="0" err="1" smtClean="0"/>
              <a:t>treball</a:t>
            </a:r>
            <a:r>
              <a:rPr lang="es-ES" sz="2400" b="1" dirty="0" smtClean="0"/>
              <a:t> a través de Campus </a:t>
            </a:r>
            <a:r>
              <a:rPr lang="es-ES" sz="2400" b="1" dirty="0" err="1" smtClean="0"/>
              <a:t>Extens</a:t>
            </a:r>
            <a:r>
              <a:rPr lang="es-ES" sz="2400" b="1" dirty="0" smtClean="0"/>
              <a:t> al final del </a:t>
            </a:r>
            <a:r>
              <a:rPr lang="es-ES" sz="2400" b="1" dirty="0" err="1" smtClean="0"/>
              <a:t>curs</a:t>
            </a:r>
            <a:r>
              <a:rPr lang="es-ES" sz="2400" b="1" dirty="0" smtClean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562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06828" y="141667"/>
            <a:ext cx="9543245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DATES IMPORTANTS DEL CURS</a:t>
            </a:r>
          </a:p>
          <a:p>
            <a:endParaRPr lang="es-ES" sz="2000" b="1" dirty="0" smtClean="0"/>
          </a:p>
          <a:p>
            <a:r>
              <a:rPr lang="es-ES" sz="2000" b="1" dirty="0" smtClean="0"/>
              <a:t>1. PROVA OBJECTIVA</a:t>
            </a:r>
          </a:p>
          <a:p>
            <a:r>
              <a:rPr lang="es-ES" sz="2000" b="1" dirty="0" err="1" smtClean="0"/>
              <a:t>Dia</a:t>
            </a:r>
            <a:r>
              <a:rPr lang="es-ES" sz="2000" b="1" dirty="0" smtClean="0"/>
              <a:t> 12 de </a:t>
            </a:r>
            <a:r>
              <a:rPr lang="es-ES" sz="2000" b="1" dirty="0" err="1" smtClean="0"/>
              <a:t>gener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smtClean="0"/>
              <a:t>2. UNITATS DIDÀCTIQUES</a:t>
            </a:r>
          </a:p>
          <a:p>
            <a:r>
              <a:rPr lang="es-ES" sz="2000" b="1" dirty="0" err="1" smtClean="0">
                <a:solidFill>
                  <a:srgbClr val="FF0000"/>
                </a:solidFill>
              </a:rPr>
              <a:t>Grup</a:t>
            </a:r>
            <a:r>
              <a:rPr lang="es-ES" sz="2000" b="1" dirty="0" smtClean="0">
                <a:solidFill>
                  <a:srgbClr val="FF0000"/>
                </a:solidFill>
              </a:rPr>
              <a:t> 01, 02 i 03</a:t>
            </a:r>
          </a:p>
          <a:p>
            <a:r>
              <a:rPr lang="es-ES" sz="2000" b="1" dirty="0" err="1" smtClean="0"/>
              <a:t>Dia</a:t>
            </a:r>
            <a:r>
              <a:rPr lang="es-ES" sz="2000" b="1" dirty="0" smtClean="0"/>
              <a:t> 28 </a:t>
            </a:r>
            <a:r>
              <a:rPr lang="es-ES" sz="2000" b="1" dirty="0" err="1" smtClean="0"/>
              <a:t>d’octubre</a:t>
            </a:r>
            <a:r>
              <a:rPr lang="es-ES" sz="2000" b="1" dirty="0" smtClean="0"/>
              <a:t>. </a:t>
            </a:r>
            <a:r>
              <a:rPr lang="es-ES" sz="2000" b="1" dirty="0" err="1" smtClean="0"/>
              <a:t>Presentació</a:t>
            </a:r>
            <a:r>
              <a:rPr lang="es-ES" sz="2000" b="1" dirty="0" smtClean="0"/>
              <a:t> en una tasca de Campus </a:t>
            </a:r>
            <a:r>
              <a:rPr lang="es-ES" sz="2000" b="1" dirty="0" err="1" smtClean="0"/>
              <a:t>Extens</a:t>
            </a:r>
            <a:r>
              <a:rPr lang="es-ES" sz="2000" b="1" dirty="0" smtClean="0"/>
              <a:t> del </a:t>
            </a:r>
            <a:r>
              <a:rPr lang="es-ES" sz="2000" b="1" dirty="0" err="1" smtClean="0"/>
              <a:t>títol</a:t>
            </a:r>
            <a:r>
              <a:rPr lang="es-ES" sz="2000" b="1" dirty="0" smtClean="0"/>
              <a:t> de la UD i el </a:t>
            </a:r>
            <a:r>
              <a:rPr lang="es-ES" sz="2000" b="1" dirty="0" err="1" smtClean="0"/>
              <a:t>nom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membres</a:t>
            </a:r>
            <a:r>
              <a:rPr lang="es-ES" sz="2000" b="1" dirty="0" smtClean="0"/>
              <a:t> del </a:t>
            </a:r>
            <a:r>
              <a:rPr lang="es-ES" sz="2000" b="1" dirty="0" err="1" smtClean="0"/>
              <a:t>grup</a:t>
            </a:r>
            <a:r>
              <a:rPr lang="es-ES" sz="2000" b="1" dirty="0"/>
              <a:t> </a:t>
            </a:r>
            <a:r>
              <a:rPr lang="es-ES" sz="2000" b="1" dirty="0" smtClean="0"/>
              <a:t>de </a:t>
            </a:r>
            <a:r>
              <a:rPr lang="es-ES" sz="2000" b="1" dirty="0" err="1" smtClean="0"/>
              <a:t>feina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err="1" smtClean="0">
                <a:solidFill>
                  <a:srgbClr val="FF0000"/>
                </a:solidFill>
              </a:rPr>
              <a:t>Grups</a:t>
            </a:r>
            <a:r>
              <a:rPr lang="es-ES" sz="2000" b="1" dirty="0" smtClean="0">
                <a:solidFill>
                  <a:srgbClr val="FF0000"/>
                </a:solidFill>
              </a:rPr>
              <a:t> 01 i 03</a:t>
            </a:r>
            <a:r>
              <a:rPr lang="es-ES" sz="2000" b="1" dirty="0" smtClean="0"/>
              <a:t>.</a:t>
            </a:r>
          </a:p>
          <a:p>
            <a:r>
              <a:rPr lang="es-ES" sz="2000" b="1" dirty="0" err="1" smtClean="0"/>
              <a:t>Dia</a:t>
            </a:r>
            <a:r>
              <a:rPr lang="es-ES" sz="2000" b="1" dirty="0" smtClean="0"/>
              <a:t> 7 de desembre. </a:t>
            </a:r>
            <a:r>
              <a:rPr lang="es-ES" sz="2000" b="1" dirty="0" err="1" smtClean="0"/>
              <a:t>Presentació</a:t>
            </a:r>
            <a:r>
              <a:rPr lang="es-ES" sz="2000" b="1" dirty="0" smtClean="0"/>
              <a:t> a una tasca de Campus </a:t>
            </a:r>
            <a:r>
              <a:rPr lang="es-ES" sz="2000" b="1" dirty="0" err="1" smtClean="0"/>
              <a:t>Extens</a:t>
            </a:r>
            <a:r>
              <a:rPr lang="es-ES" sz="2000" b="1" dirty="0" smtClean="0"/>
              <a:t> de la UD </a:t>
            </a:r>
            <a:r>
              <a:rPr lang="es-ES" sz="2000" b="1" dirty="0" err="1" smtClean="0"/>
              <a:t>realitzada</a:t>
            </a:r>
            <a:endParaRPr lang="es-ES" sz="2000" b="1" dirty="0" smtClean="0"/>
          </a:p>
          <a:p>
            <a:r>
              <a:rPr lang="es-ES" sz="2000" b="1" dirty="0" err="1" smtClean="0"/>
              <a:t>Presentació</a:t>
            </a:r>
            <a:r>
              <a:rPr lang="es-ES" sz="2000" b="1" dirty="0" smtClean="0"/>
              <a:t> oral</a:t>
            </a:r>
          </a:p>
          <a:p>
            <a:r>
              <a:rPr lang="es-ES" sz="2000" b="1" dirty="0" err="1" smtClean="0"/>
              <a:t>Grup</a:t>
            </a:r>
            <a:r>
              <a:rPr lang="es-ES" sz="2000" b="1" dirty="0" smtClean="0"/>
              <a:t> 01, </a:t>
            </a:r>
            <a:r>
              <a:rPr lang="es-ES" sz="2000" b="1" dirty="0" err="1" smtClean="0"/>
              <a:t>dies</a:t>
            </a:r>
            <a:r>
              <a:rPr lang="es-ES" sz="2000" b="1" dirty="0" smtClean="0"/>
              <a:t> 9 i 16 de desembre</a:t>
            </a:r>
          </a:p>
          <a:p>
            <a:r>
              <a:rPr lang="es-ES" sz="2000" b="1" dirty="0" err="1" smtClean="0"/>
              <a:t>Grup</a:t>
            </a:r>
            <a:r>
              <a:rPr lang="es-ES" sz="2000" b="1" dirty="0" smtClean="0"/>
              <a:t> 03, diez 15 i 22 de desembre</a:t>
            </a:r>
          </a:p>
          <a:p>
            <a:endParaRPr lang="es-ES" sz="2000" b="1" dirty="0"/>
          </a:p>
          <a:p>
            <a:r>
              <a:rPr lang="es-ES" sz="2000" b="1" dirty="0" err="1" smtClean="0">
                <a:solidFill>
                  <a:srgbClr val="FF0000"/>
                </a:solidFill>
              </a:rPr>
              <a:t>Grup</a:t>
            </a:r>
            <a:r>
              <a:rPr lang="es-ES" sz="2000" b="1" dirty="0" smtClean="0">
                <a:solidFill>
                  <a:srgbClr val="FF0000"/>
                </a:solidFill>
              </a:rPr>
              <a:t> 02</a:t>
            </a:r>
          </a:p>
          <a:p>
            <a:r>
              <a:rPr lang="es-ES" sz="2000" b="1" dirty="0" err="1" smtClean="0"/>
              <a:t>Dia</a:t>
            </a:r>
            <a:r>
              <a:rPr lang="es-ES" sz="2000" b="1" dirty="0" smtClean="0"/>
              <a:t> 21 de desembre. </a:t>
            </a:r>
            <a:r>
              <a:rPr lang="es-ES" sz="2000" b="1" dirty="0" err="1" smtClean="0"/>
              <a:t>Presentació</a:t>
            </a:r>
            <a:r>
              <a:rPr lang="es-ES" sz="2000" b="1" dirty="0" smtClean="0"/>
              <a:t> a una tasca de Campus </a:t>
            </a:r>
            <a:r>
              <a:rPr lang="es-ES" sz="2000" b="1" dirty="0" err="1" smtClean="0"/>
              <a:t>Extens</a:t>
            </a:r>
            <a:r>
              <a:rPr lang="es-ES" sz="2000" b="1" dirty="0" smtClean="0"/>
              <a:t> de la UD </a:t>
            </a:r>
            <a:r>
              <a:rPr lang="es-ES" sz="2000" b="1" dirty="0" err="1" smtClean="0"/>
              <a:t>realitzada</a:t>
            </a:r>
            <a:r>
              <a:rPr lang="es-ES" sz="2000" b="1" dirty="0" smtClean="0"/>
              <a:t>.</a:t>
            </a:r>
          </a:p>
          <a:p>
            <a:r>
              <a:rPr lang="es-ES" sz="2000" b="1" dirty="0" err="1" smtClean="0"/>
              <a:t>Presentació</a:t>
            </a:r>
            <a:r>
              <a:rPr lang="es-ES" sz="2000" b="1" dirty="0" smtClean="0"/>
              <a:t> oral</a:t>
            </a:r>
          </a:p>
          <a:p>
            <a:r>
              <a:rPr lang="es-ES" sz="2000" b="1" dirty="0" smtClean="0"/>
              <a:t>9 de </a:t>
            </a:r>
            <a:r>
              <a:rPr lang="es-ES" sz="2000" b="1" dirty="0" err="1" smtClean="0"/>
              <a:t>gener</a:t>
            </a:r>
            <a:r>
              <a:rPr lang="es-ES" sz="2000" b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02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77285" y="1300766"/>
            <a:ext cx="88864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smtClean="0"/>
              <a:t>3. SEMINARIS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err="1" smtClean="0"/>
              <a:t>Grups</a:t>
            </a:r>
            <a:r>
              <a:rPr lang="es-ES" sz="2000" b="1" dirty="0"/>
              <a:t> </a:t>
            </a:r>
            <a:r>
              <a:rPr lang="es-ES" sz="2000" b="1" dirty="0" smtClean="0"/>
              <a:t>01, 02 i 03</a:t>
            </a:r>
          </a:p>
          <a:p>
            <a:r>
              <a:rPr lang="es-ES" sz="2000" b="1" dirty="0" err="1" smtClean="0"/>
              <a:t>Presentació</a:t>
            </a:r>
            <a:r>
              <a:rPr lang="es-ES" sz="2000" b="1" dirty="0" smtClean="0"/>
              <a:t> en una tasca de Campus </a:t>
            </a:r>
            <a:r>
              <a:rPr lang="es-ES" sz="2000" b="1" dirty="0" err="1" smtClean="0"/>
              <a:t>Extens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smtClean="0"/>
              <a:t>Data final: </a:t>
            </a:r>
            <a:r>
              <a:rPr lang="es-ES" sz="2000" b="1" dirty="0" err="1" smtClean="0"/>
              <a:t>Dia</a:t>
            </a:r>
            <a:r>
              <a:rPr lang="es-ES" sz="2000" b="1" dirty="0" smtClean="0"/>
              <a:t> 20 de </a:t>
            </a:r>
            <a:r>
              <a:rPr lang="es-ES" sz="2000" b="1" dirty="0" err="1" smtClean="0"/>
              <a:t>gener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4256696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244</Words>
  <Application>Microsoft Office PowerPoint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6</cp:revision>
  <dcterms:created xsi:type="dcterms:W3CDTF">2016-09-07T09:00:12Z</dcterms:created>
  <dcterms:modified xsi:type="dcterms:W3CDTF">2016-09-09T12:45:37Z</dcterms:modified>
</cp:coreProperties>
</file>