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38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06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27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64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90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62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50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90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33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6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05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1253E-21FB-4D41-914A-0CAFE8AC1C35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D04A3-5EB4-4BF6-A897-4C9F4F092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06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ffieldfoundation.org/twenty-first-century-science" TargetMode="External"/><Relationship Id="rId2" Type="http://schemas.openxmlformats.org/officeDocument/2006/relationships/hyperlink" Target="http://www.nuffieldfoundation.org/science-educati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uffieldfoundation.org/salters-nuffield-advanced-biolo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544310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PROJECTES  SOBRE C-T-S</a:t>
            </a:r>
          </a:p>
          <a:p>
            <a:pPr algn="ctr"/>
            <a:r>
              <a:rPr lang="es-ES" b="1" dirty="0" err="1" smtClean="0"/>
              <a:t>Ciència</a:t>
            </a:r>
            <a:r>
              <a:rPr lang="es-ES" b="1" dirty="0"/>
              <a:t> </a:t>
            </a:r>
            <a:r>
              <a:rPr lang="es-ES" b="1" dirty="0" smtClean="0"/>
              <a:t>–</a:t>
            </a:r>
            <a:r>
              <a:rPr lang="es-ES" b="1" dirty="0" err="1" smtClean="0"/>
              <a:t>Tecnologia-Societat</a:t>
            </a:r>
            <a:endParaRPr lang="es-ES" b="1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b="1" dirty="0" err="1" smtClean="0"/>
              <a:t>Fundation</a:t>
            </a:r>
            <a:r>
              <a:rPr lang="es-ES" b="1" dirty="0" smtClean="0"/>
              <a:t> </a:t>
            </a:r>
            <a:r>
              <a:rPr lang="es-ES" b="1" dirty="0" err="1" smtClean="0"/>
              <a:t>Nuffield</a:t>
            </a:r>
            <a:endParaRPr lang="es-ES" b="1" dirty="0" smtClean="0"/>
          </a:p>
          <a:p>
            <a:r>
              <a:rPr lang="es-ES" dirty="0" smtClean="0">
                <a:hlinkClick r:id="rId2"/>
              </a:rPr>
              <a:t>http://www.nuffieldfoundation.org/science-education</a:t>
            </a:r>
            <a:endParaRPr lang="es-ES" dirty="0" smtClean="0"/>
          </a:p>
          <a:p>
            <a:endParaRPr lang="es-ES" dirty="0"/>
          </a:p>
          <a:p>
            <a:r>
              <a:rPr lang="es-ES" b="1" dirty="0" err="1" smtClean="0"/>
              <a:t>Twenty</a:t>
            </a:r>
            <a:r>
              <a:rPr lang="es-ES" b="1" dirty="0" smtClean="0"/>
              <a:t> </a:t>
            </a:r>
            <a:r>
              <a:rPr lang="es-ES" b="1" dirty="0" err="1" smtClean="0"/>
              <a:t>First</a:t>
            </a:r>
            <a:r>
              <a:rPr lang="es-ES" b="1" dirty="0" smtClean="0"/>
              <a:t> Century </a:t>
            </a:r>
            <a:r>
              <a:rPr lang="es-ES" b="1" dirty="0" err="1" smtClean="0"/>
              <a:t>Science</a:t>
            </a:r>
            <a:endParaRPr lang="es-ES" b="1" dirty="0" smtClean="0"/>
          </a:p>
          <a:p>
            <a:r>
              <a:rPr lang="es-ES" dirty="0" smtClean="0">
                <a:hlinkClick r:id="rId3"/>
              </a:rPr>
              <a:t>http://www.nuffieldfoundation.org/twenty-first-century-science</a:t>
            </a:r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s-ES" b="1" dirty="0" err="1" smtClean="0"/>
              <a:t>Biology</a:t>
            </a:r>
            <a:r>
              <a:rPr lang="es-ES" b="1" dirty="0" smtClean="0"/>
              <a:t> in </a:t>
            </a:r>
            <a:r>
              <a:rPr lang="es-ES" b="1" dirty="0" err="1" smtClean="0"/>
              <a:t>context</a:t>
            </a:r>
            <a:r>
              <a:rPr lang="es-ES" b="1" dirty="0" smtClean="0"/>
              <a:t>, SNAB</a:t>
            </a:r>
          </a:p>
          <a:p>
            <a:r>
              <a:rPr lang="es-ES" dirty="0" smtClean="0">
                <a:hlinkClick r:id="rId4"/>
              </a:rPr>
              <a:t>http://www.nuffieldfoundation.org/salters-nuffield-advanced-biology</a:t>
            </a:r>
            <a:endParaRPr lang="es-ES" dirty="0" smtClean="0"/>
          </a:p>
          <a:p>
            <a:endParaRPr lang="es-ES" dirty="0"/>
          </a:p>
          <a:p>
            <a:r>
              <a:rPr lang="es-ES" b="1" dirty="0" smtClean="0"/>
              <a:t>SEPUP. </a:t>
            </a:r>
            <a:r>
              <a:rPr lang="es-ES" b="1" dirty="0" err="1" smtClean="0"/>
              <a:t>Science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Public</a:t>
            </a:r>
            <a:r>
              <a:rPr lang="es-ES" b="1" dirty="0" smtClean="0"/>
              <a:t> </a:t>
            </a:r>
            <a:r>
              <a:rPr lang="es-ES" b="1" dirty="0" err="1" smtClean="0"/>
              <a:t>Understanding</a:t>
            </a:r>
            <a:r>
              <a:rPr lang="es-ES" b="1" dirty="0" smtClean="0"/>
              <a:t> </a:t>
            </a:r>
            <a:r>
              <a:rPr lang="es-ES" b="1" dirty="0" err="1" smtClean="0"/>
              <a:t>Program</a:t>
            </a:r>
            <a:endParaRPr lang="es-ES" b="1" dirty="0" smtClean="0"/>
          </a:p>
          <a:p>
            <a:r>
              <a:rPr lang="es-ES" dirty="0" smtClean="0"/>
              <a:t>http://www.sepuplhs.org/high.html  </a:t>
            </a:r>
          </a:p>
          <a:p>
            <a:endParaRPr lang="es-ES" dirty="0"/>
          </a:p>
          <a:p>
            <a:r>
              <a:rPr lang="es-ES" b="1" dirty="0" smtClean="0"/>
              <a:t>USA.  </a:t>
            </a:r>
            <a:r>
              <a:rPr lang="es-ES" b="1" dirty="0" err="1" smtClean="0"/>
              <a:t>Next</a:t>
            </a:r>
            <a:r>
              <a:rPr lang="es-ES" b="1" dirty="0" smtClean="0"/>
              <a:t> </a:t>
            </a:r>
            <a:r>
              <a:rPr lang="es-ES" b="1" dirty="0" err="1" smtClean="0"/>
              <a:t>Generation</a:t>
            </a:r>
            <a:r>
              <a:rPr lang="es-ES" b="1" dirty="0" smtClean="0"/>
              <a:t>  </a:t>
            </a:r>
            <a:r>
              <a:rPr lang="es-ES" b="1" dirty="0" err="1" smtClean="0"/>
              <a:t>Science</a:t>
            </a:r>
            <a:r>
              <a:rPr lang="es-ES" b="1" dirty="0" smtClean="0"/>
              <a:t> </a:t>
            </a:r>
            <a:r>
              <a:rPr lang="es-ES" b="1" dirty="0" err="1" smtClean="0"/>
              <a:t>Standards</a:t>
            </a:r>
            <a:r>
              <a:rPr lang="es-ES" b="1" dirty="0" smtClean="0"/>
              <a:t>.</a:t>
            </a:r>
          </a:p>
          <a:p>
            <a:r>
              <a:rPr lang="es-ES" dirty="0" smtClean="0"/>
              <a:t>http://www.nextgenscience.org/next-generation-science-standards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3339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3</cp:revision>
  <dcterms:created xsi:type="dcterms:W3CDTF">2014-05-26T07:06:48Z</dcterms:created>
  <dcterms:modified xsi:type="dcterms:W3CDTF">2014-05-26T08:06:04Z</dcterms:modified>
</cp:coreProperties>
</file>