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7065-EDD5-45E4-A15D-1B7457AE63A9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8E27-7872-4E5A-B7A7-F445C2BF22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5177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7065-EDD5-45E4-A15D-1B7457AE63A9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8E27-7872-4E5A-B7A7-F445C2BF22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372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7065-EDD5-45E4-A15D-1B7457AE63A9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8E27-7872-4E5A-B7A7-F445C2BF22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66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7065-EDD5-45E4-A15D-1B7457AE63A9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8E27-7872-4E5A-B7A7-F445C2BF22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7688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7065-EDD5-45E4-A15D-1B7457AE63A9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8E27-7872-4E5A-B7A7-F445C2BF22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287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7065-EDD5-45E4-A15D-1B7457AE63A9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8E27-7872-4E5A-B7A7-F445C2BF22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63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7065-EDD5-45E4-A15D-1B7457AE63A9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8E27-7872-4E5A-B7A7-F445C2BF22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9311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7065-EDD5-45E4-A15D-1B7457AE63A9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8E27-7872-4E5A-B7A7-F445C2BF22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566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7065-EDD5-45E4-A15D-1B7457AE63A9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8E27-7872-4E5A-B7A7-F445C2BF22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46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7065-EDD5-45E4-A15D-1B7457AE63A9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8E27-7872-4E5A-B7A7-F445C2BF22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403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E7065-EDD5-45E4-A15D-1B7457AE63A9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8E27-7872-4E5A-B7A7-F445C2BF22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508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E7065-EDD5-45E4-A15D-1B7457AE63A9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E8E27-7872-4E5A-B7A7-F445C2BF225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806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971600" y="908720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VISIÓ GENERAL DE LA CIÈNCIA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i="1" dirty="0" err="1" smtClean="0"/>
              <a:t>Understanding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Science</a:t>
            </a:r>
            <a:r>
              <a:rPr lang="es-ES" sz="2400" b="1" i="1" dirty="0" smtClean="0"/>
              <a:t> 101</a:t>
            </a:r>
            <a:r>
              <a:rPr lang="es-ES" sz="2400" b="1" dirty="0" smtClean="0"/>
              <a:t>. Berkeley </a:t>
            </a:r>
            <a:r>
              <a:rPr lang="es-ES" sz="2400" b="1" dirty="0" err="1" smtClean="0"/>
              <a:t>University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http://undsci.berkeley.edu/article/intro_01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3222137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2014-05-26T06:43:03Z</dcterms:created>
  <dcterms:modified xsi:type="dcterms:W3CDTF">2014-05-26T06:47:09Z</dcterms:modified>
</cp:coreProperties>
</file>