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E7065-EDD5-45E4-A15D-1B7457AE63A9}" type="datetimeFigureOut">
              <a:rPr lang="es-ES" smtClean="0"/>
              <a:t>26/05/2014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E8E27-7872-4E5A-B7A7-F445C2BF225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5177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E7065-EDD5-45E4-A15D-1B7457AE63A9}" type="datetimeFigureOut">
              <a:rPr lang="es-ES" smtClean="0"/>
              <a:t>26/05/2014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E8E27-7872-4E5A-B7A7-F445C2BF225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3726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E7065-EDD5-45E4-A15D-1B7457AE63A9}" type="datetimeFigureOut">
              <a:rPr lang="es-ES" smtClean="0"/>
              <a:t>26/05/2014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E8E27-7872-4E5A-B7A7-F445C2BF225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666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E7065-EDD5-45E4-A15D-1B7457AE63A9}" type="datetimeFigureOut">
              <a:rPr lang="es-ES" smtClean="0"/>
              <a:t>26/05/2014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E8E27-7872-4E5A-B7A7-F445C2BF225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7688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E7065-EDD5-45E4-A15D-1B7457AE63A9}" type="datetimeFigureOut">
              <a:rPr lang="es-ES" smtClean="0"/>
              <a:t>26/05/2014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E8E27-7872-4E5A-B7A7-F445C2BF225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2874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E7065-EDD5-45E4-A15D-1B7457AE63A9}" type="datetimeFigureOut">
              <a:rPr lang="es-ES" smtClean="0"/>
              <a:t>26/05/2014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E8E27-7872-4E5A-B7A7-F445C2BF225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639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E7065-EDD5-45E4-A15D-1B7457AE63A9}" type="datetimeFigureOut">
              <a:rPr lang="es-ES" smtClean="0"/>
              <a:t>26/05/2014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E8E27-7872-4E5A-B7A7-F445C2BF225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9311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E7065-EDD5-45E4-A15D-1B7457AE63A9}" type="datetimeFigureOut">
              <a:rPr lang="es-ES" smtClean="0"/>
              <a:t>26/05/2014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E8E27-7872-4E5A-B7A7-F445C2BF225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5660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E7065-EDD5-45E4-A15D-1B7457AE63A9}" type="datetimeFigureOut">
              <a:rPr lang="es-ES" smtClean="0"/>
              <a:t>26/05/2014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E8E27-7872-4E5A-B7A7-F445C2BF225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0467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E7065-EDD5-45E4-A15D-1B7457AE63A9}" type="datetimeFigureOut">
              <a:rPr lang="es-ES" smtClean="0"/>
              <a:t>26/05/2014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E8E27-7872-4E5A-B7A7-F445C2BF225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403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E7065-EDD5-45E4-A15D-1B7457AE63A9}" type="datetimeFigureOut">
              <a:rPr lang="es-ES" smtClean="0"/>
              <a:t>26/05/2014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E8E27-7872-4E5A-B7A7-F445C2BF225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5087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E7065-EDD5-45E4-A15D-1B7457AE63A9}" type="datetimeFigureOut">
              <a:rPr lang="es-ES" smtClean="0"/>
              <a:t>26/05/2014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E8E27-7872-4E5A-B7A7-F445C2BF225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8065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971600" y="908720"/>
            <a:ext cx="73448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/>
              <a:t>VISIÓ GENERAL DE LA CIÈNCIA</a:t>
            </a:r>
          </a:p>
          <a:p>
            <a:pPr algn="ctr"/>
            <a:endParaRPr lang="es-ES" sz="2400" b="1" dirty="0"/>
          </a:p>
          <a:p>
            <a:pPr algn="ctr"/>
            <a:r>
              <a:rPr lang="es-ES" sz="2400" b="1" i="1" dirty="0" err="1" smtClean="0"/>
              <a:t>Understanding</a:t>
            </a:r>
            <a:r>
              <a:rPr lang="es-ES" sz="2400" b="1" i="1" dirty="0" smtClean="0"/>
              <a:t> </a:t>
            </a:r>
            <a:r>
              <a:rPr lang="es-ES" sz="2400" b="1" i="1" dirty="0" err="1" smtClean="0"/>
              <a:t>Science</a:t>
            </a:r>
            <a:r>
              <a:rPr lang="es-ES" sz="2400" b="1" i="1" dirty="0" smtClean="0"/>
              <a:t> 101</a:t>
            </a:r>
            <a:r>
              <a:rPr lang="es-ES" sz="2400" b="1" dirty="0" smtClean="0"/>
              <a:t>. Berkeley </a:t>
            </a:r>
            <a:r>
              <a:rPr lang="es-ES" sz="2400" b="1" dirty="0" err="1" smtClean="0"/>
              <a:t>University</a:t>
            </a:r>
            <a:endParaRPr lang="es-ES" sz="2400" b="1" dirty="0" smtClean="0"/>
          </a:p>
          <a:p>
            <a:pPr algn="ctr"/>
            <a:r>
              <a:rPr lang="es-ES" sz="2400" b="1" dirty="0" smtClean="0"/>
              <a:t>http://undsci.berkeley.edu/article/intro_01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23222137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14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Windows</dc:creator>
  <cp:lastModifiedBy>Windows</cp:lastModifiedBy>
  <cp:revision>1</cp:revision>
  <dcterms:created xsi:type="dcterms:W3CDTF">2014-05-26T06:43:03Z</dcterms:created>
  <dcterms:modified xsi:type="dcterms:W3CDTF">2014-05-26T06:47:09Z</dcterms:modified>
</cp:coreProperties>
</file>