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21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63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78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47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404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72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08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33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26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47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95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C088-4B08-4097-A2D8-219B5D2F0AF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75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94823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b="1" dirty="0" smtClean="0"/>
              <a:t>NATURALESA DE LA CIÈNCIA</a:t>
            </a:r>
          </a:p>
          <a:p>
            <a:r>
              <a:rPr lang="ca-ES" sz="2400" b="1" dirty="0" smtClean="0"/>
              <a:t>Característiques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Focalitzada sobre el món natural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a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Coneixement empíric basat en evidències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a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Coneixement comprovable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a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Coneixement subjecte a canvis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a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Activitat humana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a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Implica imaginació, creativitat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a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Basada en observació i inferència</a:t>
            </a:r>
          </a:p>
          <a:p>
            <a:pPr algn="ctr"/>
            <a:endParaRPr lang="ca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a-ES" sz="2000" b="1" dirty="0" smtClean="0"/>
              <a:t>Lleis i teories</a:t>
            </a:r>
            <a:endParaRPr lang="ca-ES" sz="2000" b="1" dirty="0"/>
          </a:p>
        </p:txBody>
      </p:sp>
    </p:spTree>
    <p:extLst>
      <p:ext uri="{BB962C8B-B14F-4D97-AF65-F5344CB8AC3E}">
        <p14:creationId xmlns:p14="http://schemas.microsoft.com/office/powerpoint/2010/main" val="2294289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35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uib</cp:lastModifiedBy>
  <cp:revision>5</cp:revision>
  <dcterms:created xsi:type="dcterms:W3CDTF">2014-05-25T18:37:37Z</dcterms:created>
  <dcterms:modified xsi:type="dcterms:W3CDTF">2016-11-01T21:38:46Z</dcterms:modified>
</cp:coreProperties>
</file>