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C36FE-ECC3-4835-B511-B34A5A3A2CBF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789E8-7723-45DD-858F-33B783995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74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789E8-7723-45DD-858F-33B78399508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67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05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64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61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7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35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44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94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7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67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2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2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363E-5050-4B4E-B7D5-31F492239E1D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76106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/>
              <a:t>CIÈNCIA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Estudia el món </a:t>
            </a:r>
            <a:r>
              <a:rPr lang="ca-ES" sz="2800" b="1" dirty="0" smtClean="0"/>
              <a:t>natural</a:t>
            </a:r>
            <a:endParaRPr lang="ca-ES" sz="2800" b="1" dirty="0" smtClean="0"/>
          </a:p>
          <a:p>
            <a:pPr algn="ctr"/>
            <a:endParaRPr lang="ca-ES" sz="2800" b="1" dirty="0"/>
          </a:p>
          <a:p>
            <a:pPr algn="ctr"/>
            <a:r>
              <a:rPr lang="ca-ES" sz="2800" b="1" dirty="0"/>
              <a:t>P</a:t>
            </a:r>
            <a:r>
              <a:rPr lang="ca-ES" sz="2800" b="1" dirty="0" smtClean="0"/>
              <a:t>ermet </a:t>
            </a:r>
            <a:r>
              <a:rPr lang="ca-ES" sz="2800" b="1" dirty="0" smtClean="0"/>
              <a:t>conèixer el món que ens envolta: </a:t>
            </a:r>
            <a:endParaRPr lang="ca-ES" sz="2800" b="1" dirty="0" smtClean="0"/>
          </a:p>
          <a:p>
            <a:pPr algn="ctr"/>
            <a:r>
              <a:rPr lang="ca-ES" sz="2800" b="1" dirty="0" smtClean="0"/>
              <a:t>el </a:t>
            </a:r>
            <a:r>
              <a:rPr lang="ca-ES" sz="2800" b="1" dirty="0" smtClean="0"/>
              <a:t>passat i preveure el futur. </a:t>
            </a:r>
          </a:p>
          <a:p>
            <a:pPr algn="ctr"/>
            <a:endParaRPr lang="ca-ES" sz="2800" b="1" dirty="0"/>
          </a:p>
          <a:p>
            <a:pPr algn="ctr"/>
            <a:r>
              <a:rPr lang="ca-ES" sz="2800" b="1" dirty="0" smtClean="0"/>
              <a:t>És un sistema de coneixement basat en evidències, generades  a partir observacions i experimentacions.</a:t>
            </a:r>
          </a:p>
          <a:p>
            <a:pPr algn="ctr"/>
            <a:endParaRPr lang="ca-ES" b="1" dirty="0"/>
          </a:p>
          <a:p>
            <a:pPr algn="ctr"/>
            <a:r>
              <a:rPr lang="ca-ES" b="1" dirty="0" smtClean="0"/>
              <a:t> 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33151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20688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/>
              <a:t>Contínuament genera nous coneixements.               Si és necessari es corregeix.</a:t>
            </a:r>
          </a:p>
          <a:p>
            <a:pPr algn="ctr"/>
            <a:endParaRPr lang="ca-ES" sz="2800" b="1" dirty="0"/>
          </a:p>
          <a:p>
            <a:pPr algn="ctr"/>
            <a:r>
              <a:rPr lang="ca-ES" sz="2800" b="1" dirty="0" smtClean="0"/>
              <a:t>Té limitacions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És útil, a través de la tecnologia millora les nostres vides.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 Ciència- Tecnologia -Societat 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És una activitat humana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382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114606" cy="432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67544" y="1166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Understanding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University</a:t>
            </a:r>
            <a:r>
              <a:rPr lang="es-ES" sz="2400" b="1" dirty="0" smtClean="0"/>
              <a:t> of Berkeley. </a:t>
            </a:r>
            <a:r>
              <a:rPr lang="es-ES" sz="2400" b="1" dirty="0" err="1" smtClean="0"/>
              <a:t>Califòrnia</a:t>
            </a:r>
            <a:endParaRPr lang="es-ES" sz="2400" b="1" dirty="0" smtClean="0"/>
          </a:p>
          <a:p>
            <a:pPr algn="ctr"/>
            <a:r>
              <a:rPr lang="es-ES" sz="2400" b="1" dirty="0"/>
              <a:t>http://undsci.berkeley.edu</a:t>
            </a:r>
            <a:r>
              <a:rPr lang="es-E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40899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85</Words>
  <Application>Microsoft Office PowerPoint</Application>
  <PresentationFormat>Presentación en pantalla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6</cp:revision>
  <dcterms:created xsi:type="dcterms:W3CDTF">2014-11-03T18:15:42Z</dcterms:created>
  <dcterms:modified xsi:type="dcterms:W3CDTF">2016-10-12T21:00:04Z</dcterms:modified>
</cp:coreProperties>
</file>