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29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2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32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96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905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717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25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777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97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39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12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7649-EE72-48F7-93CF-8E30E4104D90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BA133-B31A-49D1-97CA-EDD3D0E02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477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332656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>
                <a:solidFill>
                  <a:srgbClr val="FF0000"/>
                </a:solidFill>
              </a:rPr>
              <a:t>Tipus</a:t>
            </a:r>
            <a:r>
              <a:rPr lang="es-ES" sz="2000" b="1" dirty="0" smtClean="0">
                <a:solidFill>
                  <a:srgbClr val="FF0000"/>
                </a:solidFill>
              </a:rPr>
              <a:t> de </a:t>
            </a:r>
            <a:r>
              <a:rPr lang="es-ES" sz="2000" b="1" dirty="0" err="1" smtClean="0">
                <a:solidFill>
                  <a:srgbClr val="FF0000"/>
                </a:solidFill>
              </a:rPr>
              <a:t>comunicació</a:t>
            </a:r>
            <a:r>
              <a:rPr lang="es-ES" sz="2000" b="1" dirty="0" smtClean="0">
                <a:solidFill>
                  <a:srgbClr val="FF0000"/>
                </a:solidFill>
              </a:rPr>
              <a:t> científica</a:t>
            </a:r>
          </a:p>
          <a:p>
            <a:endParaRPr lang="es-ES" sz="2000" b="1" dirty="0"/>
          </a:p>
          <a:p>
            <a:r>
              <a:rPr lang="es-ES" sz="2000" b="1" dirty="0" err="1" smtClean="0">
                <a:solidFill>
                  <a:srgbClr val="FF0000"/>
                </a:solidFill>
              </a:rPr>
              <a:t>Articles</a:t>
            </a:r>
            <a:r>
              <a:rPr lang="es-ES" sz="2000" b="1" dirty="0" smtClean="0">
                <a:solidFill>
                  <a:srgbClr val="FF0000"/>
                </a:solidFill>
              </a:rPr>
              <a:t> </a:t>
            </a:r>
            <a:r>
              <a:rPr lang="es-ES" sz="2000" b="1" dirty="0" err="1" smtClean="0">
                <a:solidFill>
                  <a:srgbClr val="FF0000"/>
                </a:solidFill>
              </a:rPr>
              <a:t>científics</a:t>
            </a:r>
            <a:r>
              <a:rPr lang="es-ES" sz="2000" b="1" dirty="0" smtClean="0"/>
              <a:t>. Es </a:t>
            </a:r>
            <a:r>
              <a:rPr lang="es-ES" sz="2000" b="1" dirty="0" err="1" smtClean="0"/>
              <a:t>tracta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d’articles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especialitzats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publicats</a:t>
            </a:r>
            <a:r>
              <a:rPr lang="es-ES" sz="2000" b="1" dirty="0" smtClean="0"/>
              <a:t> en revistes </a:t>
            </a:r>
            <a:r>
              <a:rPr lang="es-ES" sz="2000" b="1" dirty="0" err="1" smtClean="0"/>
              <a:t>específiques</a:t>
            </a:r>
            <a:r>
              <a:rPr lang="es-ES" sz="2000" b="1" dirty="0" smtClean="0"/>
              <a:t> de cada </a:t>
            </a:r>
            <a:r>
              <a:rPr lang="es-ES" sz="2000" b="1" dirty="0" err="1" smtClean="0"/>
              <a:t>especialitat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destinats</a:t>
            </a:r>
            <a:r>
              <a:rPr lang="es-ES" sz="2000" b="1" dirty="0" smtClean="0"/>
              <a:t> a la </a:t>
            </a:r>
            <a:r>
              <a:rPr lang="es-ES" sz="2000" b="1" dirty="0" err="1" smtClean="0"/>
              <a:t>comunitat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d’investigadors</a:t>
            </a:r>
            <a:r>
              <a:rPr lang="es-ES" sz="2000" b="1" dirty="0" smtClean="0"/>
              <a:t>. </a:t>
            </a:r>
            <a:endParaRPr lang="es-ES" sz="2000" b="1" dirty="0"/>
          </a:p>
          <a:p>
            <a:endParaRPr lang="es-ES" sz="2000" b="1" dirty="0" smtClean="0"/>
          </a:p>
          <a:p>
            <a:r>
              <a:rPr lang="es-ES" sz="2000" b="1" dirty="0" smtClean="0">
                <a:solidFill>
                  <a:srgbClr val="FF0000"/>
                </a:solidFill>
              </a:rPr>
              <a:t>Informes</a:t>
            </a:r>
            <a:r>
              <a:rPr lang="es-ES" sz="2000" b="1" dirty="0" smtClean="0"/>
              <a:t>. Solen ser les </a:t>
            </a:r>
            <a:r>
              <a:rPr lang="es-ES" sz="2000" b="1" dirty="0" err="1" smtClean="0"/>
              <a:t>comunicacions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realitzades</a:t>
            </a:r>
            <a:r>
              <a:rPr lang="es-ES" sz="2000" b="1" dirty="0" smtClean="0"/>
              <a:t> en el </a:t>
            </a:r>
            <a:r>
              <a:rPr lang="es-ES" sz="2000" b="1" dirty="0" err="1" smtClean="0"/>
              <a:t>marc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d’empreses</a:t>
            </a:r>
            <a:r>
              <a:rPr lang="es-ES" sz="2000" b="1" dirty="0" smtClean="0"/>
              <a:t> i de </a:t>
            </a:r>
            <a:r>
              <a:rPr lang="es-ES" sz="2000" b="1" dirty="0" err="1" smtClean="0"/>
              <a:t>l’administració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estudiant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problemes</a:t>
            </a:r>
            <a:r>
              <a:rPr lang="es-ES" sz="2000" b="1" dirty="0" smtClean="0"/>
              <a:t> o </a:t>
            </a:r>
            <a:r>
              <a:rPr lang="es-ES" sz="2000" b="1" dirty="0" err="1" smtClean="0"/>
              <a:t>situacions</a:t>
            </a:r>
            <a:r>
              <a:rPr lang="es-ES" sz="2000" b="1" dirty="0" smtClean="0"/>
              <a:t> concretes.</a:t>
            </a:r>
          </a:p>
          <a:p>
            <a:endParaRPr lang="es-ES" sz="2000" b="1" dirty="0"/>
          </a:p>
          <a:p>
            <a:r>
              <a:rPr lang="es-ES" sz="2000" b="1" dirty="0" err="1" smtClean="0">
                <a:solidFill>
                  <a:srgbClr val="FF0000"/>
                </a:solidFill>
              </a:rPr>
              <a:t>Divulgació</a:t>
            </a:r>
            <a:r>
              <a:rPr lang="es-ES" sz="2000" b="1" dirty="0" smtClean="0"/>
              <a:t>. Destinada al gran </a:t>
            </a:r>
            <a:r>
              <a:rPr lang="es-ES" sz="2000" b="1" dirty="0" err="1" smtClean="0"/>
              <a:t>públic</a:t>
            </a:r>
            <a:r>
              <a:rPr lang="es-ES" sz="2000" b="1" dirty="0" smtClean="0"/>
              <a:t>. Té diversos </a:t>
            </a:r>
            <a:r>
              <a:rPr lang="es-ES" sz="2000" b="1" dirty="0" err="1" smtClean="0"/>
              <a:t>objectius</a:t>
            </a:r>
            <a:r>
              <a:rPr lang="es-ES" sz="2000" b="1" dirty="0" smtClean="0"/>
              <a:t>: </a:t>
            </a:r>
            <a:r>
              <a:rPr lang="es-ES" sz="2000" b="1" dirty="0" err="1" smtClean="0"/>
              <a:t>satisfer</a:t>
            </a:r>
            <a:r>
              <a:rPr lang="es-ES" sz="2000" b="1" dirty="0" smtClean="0"/>
              <a:t> la </a:t>
            </a:r>
            <a:r>
              <a:rPr lang="es-ES" sz="2000" b="1" dirty="0" err="1" smtClean="0"/>
              <a:t>curiositat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societat</a:t>
            </a:r>
            <a:r>
              <a:rPr lang="es-ES" sz="2000" b="1" dirty="0" smtClean="0"/>
              <a:t> per temes </a:t>
            </a:r>
            <a:r>
              <a:rPr lang="es-ES" sz="2000" b="1" smtClean="0"/>
              <a:t>científics</a:t>
            </a:r>
            <a:r>
              <a:rPr lang="es-ES" sz="2000" b="1" dirty="0" smtClean="0"/>
              <a:t> </a:t>
            </a:r>
            <a:r>
              <a:rPr lang="es-ES" sz="2000" b="1" dirty="0" smtClean="0"/>
              <a:t>i, també </a:t>
            </a:r>
            <a:r>
              <a:rPr lang="es-ES" sz="2000" b="1" dirty="0" err="1" smtClean="0"/>
              <a:t>aconseguir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l’alfabetització</a:t>
            </a:r>
            <a:r>
              <a:rPr lang="es-ES" sz="2000" b="1" dirty="0" smtClean="0"/>
              <a:t> científica del </a:t>
            </a:r>
            <a:r>
              <a:rPr lang="es-ES" sz="2000" b="1" dirty="0" err="1" smtClean="0"/>
              <a:t>públic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amb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l’objectiu</a:t>
            </a:r>
            <a:r>
              <a:rPr lang="es-ES" sz="2000" b="1" dirty="0" smtClean="0"/>
              <a:t> de que </a:t>
            </a:r>
            <a:r>
              <a:rPr lang="es-ES" sz="2000" b="1" dirty="0" err="1" smtClean="0"/>
              <a:t>pugui</a:t>
            </a:r>
            <a:r>
              <a:rPr lang="es-ES" sz="2000" b="1" dirty="0" smtClean="0"/>
              <a:t> participar en la presa de </a:t>
            </a:r>
            <a:r>
              <a:rPr lang="es-ES" sz="2000" b="1" dirty="0" err="1" smtClean="0"/>
              <a:t>decisions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societat</a:t>
            </a:r>
            <a:r>
              <a:rPr lang="es-ES" sz="2000" b="1" dirty="0" smtClean="0"/>
              <a:t>  respecte de la </a:t>
            </a:r>
            <a:r>
              <a:rPr lang="es-ES" sz="2000" b="1" dirty="0" err="1" smtClean="0"/>
              <a:t>ciència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r>
              <a:rPr lang="es-ES" sz="2000" b="1" dirty="0" smtClean="0"/>
              <a:t>Usa </a:t>
            </a:r>
            <a:r>
              <a:rPr lang="es-ES" sz="2000" b="1" dirty="0" err="1" smtClean="0"/>
              <a:t>molt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formats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diferents</a:t>
            </a:r>
            <a:r>
              <a:rPr lang="es-ES" sz="2000" b="1" dirty="0" smtClean="0"/>
              <a:t>: </a:t>
            </a:r>
            <a:r>
              <a:rPr lang="es-ES" sz="2000" b="1" dirty="0" err="1" smtClean="0">
                <a:solidFill>
                  <a:srgbClr val="FF0000"/>
                </a:solidFill>
              </a:rPr>
              <a:t>premsa</a:t>
            </a:r>
            <a:r>
              <a:rPr lang="es-ES" sz="2000" b="1" dirty="0" smtClean="0">
                <a:solidFill>
                  <a:srgbClr val="FF0000"/>
                </a:solidFill>
              </a:rPr>
              <a:t>, TV, Internet, cinema, </a:t>
            </a:r>
            <a:r>
              <a:rPr lang="es-ES" sz="2000" b="1" dirty="0" err="1" smtClean="0">
                <a:solidFill>
                  <a:srgbClr val="FF0000"/>
                </a:solidFill>
              </a:rPr>
              <a:t>museus</a:t>
            </a:r>
            <a:r>
              <a:rPr lang="es-ES" sz="2000" b="1" dirty="0" smtClean="0">
                <a:solidFill>
                  <a:srgbClr val="FF0000"/>
                </a:solidFill>
              </a:rPr>
              <a:t>, </a:t>
            </a:r>
            <a:r>
              <a:rPr lang="es-ES" sz="2000" b="1" dirty="0" err="1" smtClean="0">
                <a:solidFill>
                  <a:srgbClr val="FF0000"/>
                </a:solidFill>
              </a:rPr>
              <a:t>exposicions</a:t>
            </a:r>
            <a:r>
              <a:rPr lang="es-ES" sz="2000" b="1" dirty="0" smtClean="0">
                <a:solidFill>
                  <a:srgbClr val="FF0000"/>
                </a:solidFill>
              </a:rPr>
              <a:t>.</a:t>
            </a:r>
            <a:endParaRPr lang="es-E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48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110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uib</cp:lastModifiedBy>
  <cp:revision>4</cp:revision>
  <dcterms:created xsi:type="dcterms:W3CDTF">2014-11-15T11:10:10Z</dcterms:created>
  <dcterms:modified xsi:type="dcterms:W3CDTF">2016-11-01T19:53:05Z</dcterms:modified>
</cp:coreProperties>
</file>