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77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6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7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25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72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70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64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39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51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28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31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52BC5-ACF9-4818-9DC8-1D1FF5492F39}" type="datetimeFigureOut">
              <a:rPr lang="es-ES" smtClean="0"/>
              <a:t>01/11/2016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E9AD3-C8CD-4BDB-9A51-F781A680CD6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24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77156" y="903111"/>
            <a:ext cx="82521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CURS SOBRE CIÈNCIA EN EL PORTAL COURSERA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Pensamiento científico</a:t>
            </a:r>
          </a:p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Carlos </a:t>
            </a:r>
            <a:r>
              <a:rPr 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Gershenson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 Autónoma de México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https://www.coursera.org/learn/ciencia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33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2016-11-01T21:44:57Z</dcterms:created>
  <dcterms:modified xsi:type="dcterms:W3CDTF">2016-11-01T21:46:38Z</dcterms:modified>
</cp:coreProperties>
</file>