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3652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332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5512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4551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9811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1048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036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1127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6110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613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0380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6E0C-48AF-4C38-8694-9822F8BCC79B}" type="datetimeFigureOut">
              <a:rPr lang="ca-ES" smtClean="0"/>
              <a:t>01/02/2016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4354-BA0D-4652-83CB-D4B3F5C976E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722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75509" y="748145"/>
            <a:ext cx="97466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AVALUACIÓ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Participació a la classe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Realització de diverses tasques que s’aniran </a:t>
            </a:r>
            <a:r>
              <a:rPr lang="ca-ES" sz="2400" b="1" dirty="0" err="1" smtClean="0"/>
              <a:t>encomenant</a:t>
            </a:r>
            <a:r>
              <a:rPr lang="ca-ES" sz="2400" b="1" dirty="0" smtClean="0"/>
              <a:t>.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Elaboració de dues unitats didàctiques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Presentació oral de les unitats didàctiques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Participació a la fira de la ciència?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2382135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Antonio</cp:lastModifiedBy>
  <cp:revision>1</cp:revision>
  <dcterms:created xsi:type="dcterms:W3CDTF">2016-02-01T10:37:33Z</dcterms:created>
  <dcterms:modified xsi:type="dcterms:W3CDTF">2016-02-01T10:38:09Z</dcterms:modified>
</cp:coreProperties>
</file>