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983B4-F0DB-48F6-B20F-5F64841D726A}" type="datetimeFigureOut">
              <a:rPr lang="es-ES" smtClean="0"/>
              <a:t>16/02/2015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8A03-4852-497A-A659-BC78E18C0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525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983B4-F0DB-48F6-B20F-5F64841D726A}" type="datetimeFigureOut">
              <a:rPr lang="es-ES" smtClean="0"/>
              <a:t>16/02/2015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8A03-4852-497A-A659-BC78E18C0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40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983B4-F0DB-48F6-B20F-5F64841D726A}" type="datetimeFigureOut">
              <a:rPr lang="es-ES" smtClean="0"/>
              <a:t>16/02/2015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8A03-4852-497A-A659-BC78E18C0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677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983B4-F0DB-48F6-B20F-5F64841D726A}" type="datetimeFigureOut">
              <a:rPr lang="es-ES" smtClean="0"/>
              <a:t>16/02/2015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8A03-4852-497A-A659-BC78E18C0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251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983B4-F0DB-48F6-B20F-5F64841D726A}" type="datetimeFigureOut">
              <a:rPr lang="es-ES" smtClean="0"/>
              <a:t>16/02/2015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8A03-4852-497A-A659-BC78E18C0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8437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983B4-F0DB-48F6-B20F-5F64841D726A}" type="datetimeFigureOut">
              <a:rPr lang="es-ES" smtClean="0"/>
              <a:t>16/02/2015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8A03-4852-497A-A659-BC78E18C0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2656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983B4-F0DB-48F6-B20F-5F64841D726A}" type="datetimeFigureOut">
              <a:rPr lang="es-ES" smtClean="0"/>
              <a:t>16/02/2015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8A03-4852-497A-A659-BC78E18C0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094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983B4-F0DB-48F6-B20F-5F64841D726A}" type="datetimeFigureOut">
              <a:rPr lang="es-ES" smtClean="0"/>
              <a:t>16/02/2015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8A03-4852-497A-A659-BC78E18C0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2381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983B4-F0DB-48F6-B20F-5F64841D726A}" type="datetimeFigureOut">
              <a:rPr lang="es-ES" smtClean="0"/>
              <a:t>16/02/2015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8A03-4852-497A-A659-BC78E18C0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082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983B4-F0DB-48F6-B20F-5F64841D726A}" type="datetimeFigureOut">
              <a:rPr lang="es-ES" smtClean="0"/>
              <a:t>16/02/2015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8A03-4852-497A-A659-BC78E18C0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355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983B4-F0DB-48F6-B20F-5F64841D726A}" type="datetimeFigureOut">
              <a:rPr lang="es-ES" smtClean="0"/>
              <a:t>16/02/2015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8A03-4852-497A-A659-BC78E18C0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70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983B4-F0DB-48F6-B20F-5F64841D726A}" type="datetimeFigureOut">
              <a:rPr lang="es-ES" smtClean="0"/>
              <a:t>16/02/2015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88A03-4852-497A-A659-BC78E18C0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405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37706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500011" y="356685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http://www.undsci.berkeley.edu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048040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2015-02-16T11:43:35Z</dcterms:created>
  <dcterms:modified xsi:type="dcterms:W3CDTF">2015-02-16T11:46:43Z</dcterms:modified>
</cp:coreProperties>
</file>