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2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40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77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5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43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65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94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38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82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55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0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83B4-F0DB-48F6-B20F-5F64841D726A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8A03-4852-497A-A659-BC78E18C0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05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37706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00011" y="356685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http://www.undsci.berkeley.edu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48040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2015-02-16T11:43:35Z</dcterms:created>
  <dcterms:modified xsi:type="dcterms:W3CDTF">2015-02-16T11:46:43Z</dcterms:modified>
</cp:coreProperties>
</file>