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416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2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322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78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158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065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931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437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3023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081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65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C54A-A23C-4230-BE1B-EC9E2305C84B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76892-29B8-46A8-8639-372FA9EC59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894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" y="980728"/>
            <a:ext cx="9052632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39552" y="18864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Understanding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Science</a:t>
            </a:r>
            <a:r>
              <a:rPr lang="es-ES" sz="2400" b="1" dirty="0" smtClean="0"/>
              <a:t>,     http://undsci.berkeley.edu/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52489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322860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224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595908" cy="458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5752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Presentación en pantalla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2015-03-25T10:40:32Z</dcterms:created>
  <dcterms:modified xsi:type="dcterms:W3CDTF">2015-03-25T10:46:39Z</dcterms:modified>
</cp:coreProperties>
</file>