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16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2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22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8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58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65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31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37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02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8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65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C54A-A23C-4230-BE1B-EC9E2305C84B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76892-29B8-46A8-8639-372FA9EC5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94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7" y="980728"/>
            <a:ext cx="905263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18864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Understanding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,     http://undsci.berkeley.edu/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52489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32286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22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595908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752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2015-03-25T10:40:32Z</dcterms:created>
  <dcterms:modified xsi:type="dcterms:W3CDTF">2015-03-25T10:46:39Z</dcterms:modified>
</cp:coreProperties>
</file>