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21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66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78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47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404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7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08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337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26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7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95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C088-4B08-4097-A2D8-219B5D2F0AF9}" type="datetimeFigureOut">
              <a:rPr lang="es-ES" smtClean="0"/>
              <a:t>25/03/2015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D0077-58DC-49FB-BD2E-4FC96B2F67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75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94823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NATURALESA DE LA CIÈNCIA</a:t>
            </a:r>
            <a:endParaRPr lang="es-ES" sz="3200" b="1" dirty="0"/>
          </a:p>
          <a:p>
            <a:r>
              <a:rPr lang="es-ES" sz="2400" b="1" dirty="0" err="1" smtClean="0"/>
              <a:t>Característiques</a:t>
            </a:r>
            <a:r>
              <a:rPr lang="es-ES" sz="2400" b="1" dirty="0" smtClean="0"/>
              <a:t> </a:t>
            </a:r>
            <a:r>
              <a:rPr lang="es-ES" sz="2400" b="1" dirty="0" smtClean="0"/>
              <a:t>de la </a:t>
            </a:r>
            <a:r>
              <a:rPr lang="es-ES" sz="2400" b="1" dirty="0" err="1" smtClean="0"/>
              <a:t>ciència</a:t>
            </a:r>
            <a:endParaRPr lang="es-ES" sz="2400" b="1" dirty="0" smtClean="0"/>
          </a:p>
          <a:p>
            <a:endParaRPr lang="es-ES" sz="2400" b="1" dirty="0"/>
          </a:p>
          <a:p>
            <a:endParaRPr lang="es-ES" sz="2400" b="1" dirty="0" smtClean="0"/>
          </a:p>
          <a:p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Focalitzada</a:t>
            </a:r>
            <a:r>
              <a:rPr lang="es-ES" sz="2400" b="1" dirty="0" smtClean="0"/>
              <a:t> sobre el </a:t>
            </a:r>
            <a:r>
              <a:rPr lang="es-ES" sz="2400" b="1" dirty="0" err="1" smtClean="0"/>
              <a:t>món</a:t>
            </a:r>
            <a:r>
              <a:rPr lang="es-ES" sz="2400" b="1" dirty="0" smtClean="0"/>
              <a:t> natural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Té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objectiu</a:t>
            </a:r>
            <a:r>
              <a:rPr lang="es-ES" sz="2400" b="1" dirty="0" smtClean="0"/>
              <a:t> explicar el </a:t>
            </a:r>
            <a:r>
              <a:rPr lang="es-ES" sz="2400" b="1" dirty="0" err="1" smtClean="0"/>
              <a:t>món</a:t>
            </a:r>
            <a:r>
              <a:rPr lang="es-ES" sz="2400" b="1" dirty="0" smtClean="0"/>
              <a:t> natural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Coneixement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empíric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basat</a:t>
            </a:r>
            <a:r>
              <a:rPr lang="es-ES" sz="2400" b="1" dirty="0" smtClean="0"/>
              <a:t> en </a:t>
            </a:r>
            <a:r>
              <a:rPr lang="es-ES" sz="2400" b="1" dirty="0" err="1" smtClean="0"/>
              <a:t>evidències</a:t>
            </a:r>
            <a:endParaRPr lang="es-ES" sz="24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 smtClean="0"/>
              <a:t>Coneixement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comprovable</a:t>
            </a:r>
            <a:endParaRPr lang="es-ES" sz="2400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000" b="1" dirty="0"/>
          </a:p>
          <a:p>
            <a:pPr algn="ctr"/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29428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2136339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Coneixement</a:t>
            </a:r>
            <a:r>
              <a:rPr lang="es-ES" sz="2400" b="1" dirty="0"/>
              <a:t> </a:t>
            </a:r>
            <a:r>
              <a:rPr lang="es-ES" sz="2400" b="1" dirty="0" err="1"/>
              <a:t>subjecte</a:t>
            </a:r>
            <a:r>
              <a:rPr lang="es-ES" sz="2400" b="1" dirty="0"/>
              <a:t> a </a:t>
            </a:r>
            <a:r>
              <a:rPr lang="es-ES" sz="2400" b="1" dirty="0" err="1"/>
              <a:t>canvis</a:t>
            </a: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Activitat</a:t>
            </a:r>
            <a:r>
              <a:rPr lang="es-ES" sz="2400" b="1" dirty="0"/>
              <a:t> humana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/>
              <a:t>Implica </a:t>
            </a:r>
            <a:r>
              <a:rPr lang="es-ES" sz="2400" b="1" dirty="0" err="1"/>
              <a:t>imaginació</a:t>
            </a:r>
            <a:r>
              <a:rPr lang="es-ES" sz="2400" b="1" dirty="0"/>
              <a:t>, </a:t>
            </a:r>
            <a:r>
              <a:rPr lang="es-ES" sz="2400" b="1" dirty="0" err="1"/>
              <a:t>creativitat</a:t>
            </a: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/>
              <a:t>Basada en </a:t>
            </a:r>
            <a:r>
              <a:rPr lang="es-ES" sz="2400" b="1" dirty="0" err="1"/>
              <a:t>observació</a:t>
            </a:r>
            <a:r>
              <a:rPr lang="es-ES" sz="2400" b="1" dirty="0"/>
              <a:t> i </a:t>
            </a:r>
            <a:r>
              <a:rPr lang="es-ES" sz="2400" b="1" dirty="0" err="1"/>
              <a:t>inferència</a:t>
            </a:r>
            <a:endParaRPr lang="es-ES" sz="2400" b="1" dirty="0"/>
          </a:p>
          <a:p>
            <a:pPr algn="ctr"/>
            <a:endParaRPr lang="es-ES" sz="2400" b="1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ES" sz="2400" b="1" dirty="0" err="1"/>
              <a:t>Lleis</a:t>
            </a:r>
            <a:r>
              <a:rPr lang="es-ES" sz="2400" b="1" dirty="0"/>
              <a:t> i </a:t>
            </a:r>
            <a:r>
              <a:rPr lang="es-ES" sz="2400" b="1" dirty="0" err="1"/>
              <a:t>teories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60297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476672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LA CIÈNCIA NO ÉS</a:t>
            </a:r>
          </a:p>
          <a:p>
            <a:endParaRPr lang="es-ES" sz="3200" b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/>
              <a:t>N</a:t>
            </a:r>
            <a:r>
              <a:rPr lang="es-ES" sz="2400" b="1" dirty="0" smtClean="0"/>
              <a:t>o fa </a:t>
            </a:r>
            <a:r>
              <a:rPr lang="es-ES" sz="2400" b="1" dirty="0" err="1" smtClean="0"/>
              <a:t>judicis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morals</a:t>
            </a:r>
            <a:endParaRPr lang="es-ES" sz="2400" b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No fa </a:t>
            </a:r>
            <a:r>
              <a:rPr lang="es-ES" sz="2400" b="1" dirty="0" err="1" smtClean="0"/>
              <a:t>judicis</a:t>
            </a:r>
            <a:r>
              <a:rPr lang="es-ES" sz="2400" b="1" dirty="0" smtClean="0"/>
              <a:t> sobre </a:t>
            </a:r>
            <a:r>
              <a:rPr lang="es-ES" sz="2400" b="1" dirty="0" err="1" smtClean="0"/>
              <a:t>estètica</a:t>
            </a:r>
            <a:endParaRPr lang="es-ES" sz="2400" b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No indica </a:t>
            </a:r>
            <a:r>
              <a:rPr lang="es-ES" sz="2400" b="1" dirty="0" err="1" smtClean="0"/>
              <a:t>com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d’usar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coneixement</a:t>
            </a:r>
            <a:endParaRPr lang="es-ES" sz="2400" b="1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s-ES" sz="2400" b="1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ES" sz="2400" b="1" dirty="0" smtClean="0"/>
              <a:t>No </a:t>
            </a:r>
            <a:r>
              <a:rPr lang="es-ES" sz="2400" b="1" dirty="0" err="1" smtClean="0"/>
              <a:t>tracta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qüestions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sobrenaturals</a:t>
            </a:r>
            <a:endParaRPr lang="es-ES" sz="24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3200" b="1" dirty="0"/>
          </a:p>
          <a:p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8746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Presentación en pantalla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7</cp:revision>
  <dcterms:created xsi:type="dcterms:W3CDTF">2014-05-25T18:37:37Z</dcterms:created>
  <dcterms:modified xsi:type="dcterms:W3CDTF">2015-03-25T11:02:34Z</dcterms:modified>
</cp:coreProperties>
</file>