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0821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66331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89784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6479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34044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3726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8083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0337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8268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647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D4C088-4B08-4097-A2D8-219B5D2F0AF9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36958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D4C088-4B08-4097-A2D8-219B5D2F0AF9}" type="datetimeFigureOut">
              <a:rPr lang="es-ES" smtClean="0"/>
              <a:t>25/03/2015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D0077-58DC-49FB-BD2E-4FC96B2F6752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54753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83568" y="394823"/>
            <a:ext cx="792088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/>
              <a:t>NATURALESA DE LA CIÈNCIA</a:t>
            </a:r>
            <a:endParaRPr lang="es-ES" sz="3200" b="1" dirty="0"/>
          </a:p>
          <a:p>
            <a:r>
              <a:rPr lang="es-ES" sz="2400" b="1" dirty="0" err="1" smtClean="0"/>
              <a:t>Característiques</a:t>
            </a:r>
            <a:r>
              <a:rPr lang="es-ES" sz="2400" b="1" dirty="0" smtClean="0"/>
              <a:t> </a:t>
            </a:r>
            <a:r>
              <a:rPr lang="es-ES" sz="2400" b="1" dirty="0" smtClean="0"/>
              <a:t>de la </a:t>
            </a:r>
            <a:r>
              <a:rPr lang="es-ES" sz="2400" b="1" dirty="0" err="1" smtClean="0"/>
              <a:t>ciència</a:t>
            </a:r>
            <a:endParaRPr lang="es-ES" sz="2400" b="1" dirty="0" smtClean="0"/>
          </a:p>
          <a:p>
            <a:endParaRPr lang="es-ES" sz="2400" b="1" dirty="0"/>
          </a:p>
          <a:p>
            <a:endParaRPr lang="es-ES" sz="2400" b="1" dirty="0" smtClean="0"/>
          </a:p>
          <a:p>
            <a:endParaRPr lang="es-ES" sz="2400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400" b="1" dirty="0" err="1" smtClean="0"/>
              <a:t>Focalitzada</a:t>
            </a:r>
            <a:r>
              <a:rPr lang="es-ES" sz="2400" b="1" dirty="0" smtClean="0"/>
              <a:t> sobre el </a:t>
            </a:r>
            <a:r>
              <a:rPr lang="es-ES" sz="2400" b="1" dirty="0" err="1" smtClean="0"/>
              <a:t>món</a:t>
            </a:r>
            <a:r>
              <a:rPr lang="es-ES" sz="2400" b="1" dirty="0" smtClean="0"/>
              <a:t> natural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ES" sz="2400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400" b="1" dirty="0" smtClean="0"/>
              <a:t>Té </a:t>
            </a:r>
            <a:r>
              <a:rPr lang="es-ES" sz="2400" b="1" dirty="0" err="1" smtClean="0"/>
              <a:t>com</a:t>
            </a:r>
            <a:r>
              <a:rPr lang="es-ES" sz="2400" b="1" dirty="0" smtClean="0"/>
              <a:t> a </a:t>
            </a:r>
            <a:r>
              <a:rPr lang="es-ES" sz="2400" b="1" dirty="0" err="1" smtClean="0"/>
              <a:t>objectiu</a:t>
            </a:r>
            <a:r>
              <a:rPr lang="es-ES" sz="2400" b="1" dirty="0" smtClean="0"/>
              <a:t> explicar el </a:t>
            </a:r>
            <a:r>
              <a:rPr lang="es-ES" sz="2400" b="1" dirty="0" err="1" smtClean="0"/>
              <a:t>món</a:t>
            </a:r>
            <a:r>
              <a:rPr lang="es-ES" sz="2400" b="1" dirty="0" smtClean="0"/>
              <a:t> natural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ES" sz="2400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400" b="1" dirty="0" err="1" smtClean="0"/>
              <a:t>Coneixement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empíric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basat</a:t>
            </a:r>
            <a:r>
              <a:rPr lang="es-ES" sz="2400" b="1" dirty="0" smtClean="0"/>
              <a:t> en </a:t>
            </a:r>
            <a:r>
              <a:rPr lang="es-ES" sz="2400" b="1" dirty="0" err="1" smtClean="0"/>
              <a:t>evidències</a:t>
            </a:r>
            <a:endParaRPr lang="es-ES" sz="2400" b="1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ES" sz="2400" b="1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400" b="1" dirty="0" err="1" smtClean="0"/>
              <a:t>Coneixement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comprovable</a:t>
            </a:r>
            <a:endParaRPr lang="es-ES" sz="2400" b="1" dirty="0" smtClean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ES" sz="2000" b="1" dirty="0"/>
          </a:p>
          <a:p>
            <a:pPr algn="ctr"/>
            <a:endParaRPr lang="es-ES" sz="2000" b="1" dirty="0"/>
          </a:p>
        </p:txBody>
      </p:sp>
    </p:spTree>
    <p:extLst>
      <p:ext uri="{BB962C8B-B14F-4D97-AF65-F5344CB8AC3E}">
        <p14:creationId xmlns:p14="http://schemas.microsoft.com/office/powerpoint/2010/main" val="22942895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27584" y="2136339"/>
            <a:ext cx="698477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400" b="1" dirty="0" err="1"/>
              <a:t>Coneixement</a:t>
            </a:r>
            <a:r>
              <a:rPr lang="es-ES" sz="2400" b="1" dirty="0"/>
              <a:t> </a:t>
            </a:r>
            <a:r>
              <a:rPr lang="es-ES" sz="2400" b="1" dirty="0" err="1"/>
              <a:t>subjecte</a:t>
            </a:r>
            <a:r>
              <a:rPr lang="es-ES" sz="2400" b="1" dirty="0"/>
              <a:t> a </a:t>
            </a:r>
            <a:r>
              <a:rPr lang="es-ES" sz="2400" b="1" dirty="0" err="1"/>
              <a:t>canvis</a:t>
            </a:r>
            <a:endParaRPr lang="es-ES" sz="2400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ES" sz="2400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400" b="1" dirty="0" err="1"/>
              <a:t>Activitat</a:t>
            </a:r>
            <a:r>
              <a:rPr lang="es-ES" sz="2400" b="1" dirty="0"/>
              <a:t> humana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ES" sz="2400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400" b="1" dirty="0"/>
              <a:t>Implica </a:t>
            </a:r>
            <a:r>
              <a:rPr lang="es-ES" sz="2400" b="1" dirty="0" err="1"/>
              <a:t>imaginació</a:t>
            </a:r>
            <a:r>
              <a:rPr lang="es-ES" sz="2400" b="1" dirty="0"/>
              <a:t>, </a:t>
            </a:r>
            <a:r>
              <a:rPr lang="es-ES" sz="2400" b="1" dirty="0" err="1"/>
              <a:t>creativitat</a:t>
            </a:r>
            <a:endParaRPr lang="es-ES" sz="2400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s-ES" sz="2400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400" b="1" dirty="0"/>
              <a:t>Basada en </a:t>
            </a:r>
            <a:r>
              <a:rPr lang="es-ES" sz="2400" b="1" dirty="0" err="1"/>
              <a:t>observació</a:t>
            </a:r>
            <a:r>
              <a:rPr lang="es-ES" sz="2400" b="1" dirty="0"/>
              <a:t> i </a:t>
            </a:r>
            <a:r>
              <a:rPr lang="es-ES" sz="2400" b="1" dirty="0" err="1"/>
              <a:t>inferència</a:t>
            </a:r>
            <a:endParaRPr lang="es-ES" sz="2400" b="1" dirty="0"/>
          </a:p>
          <a:p>
            <a:pPr algn="ctr"/>
            <a:endParaRPr lang="es-ES" sz="2400" b="1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s-ES" sz="2400" b="1" dirty="0" err="1"/>
              <a:t>Lleis</a:t>
            </a:r>
            <a:r>
              <a:rPr lang="es-ES" sz="2400" b="1" dirty="0"/>
              <a:t> i </a:t>
            </a:r>
            <a:r>
              <a:rPr lang="es-ES" sz="2400" b="1" dirty="0" err="1"/>
              <a:t>teories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602975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476672"/>
            <a:ext cx="799288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b="1" dirty="0" smtClean="0"/>
              <a:t>LA CIÈNCIA NO ÉS</a:t>
            </a:r>
          </a:p>
          <a:p>
            <a:endParaRPr lang="es-ES" sz="3200" b="1" dirty="0" smtClean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400" b="1" dirty="0"/>
              <a:t>N</a:t>
            </a:r>
            <a:r>
              <a:rPr lang="es-ES" sz="2400" b="1" dirty="0" smtClean="0"/>
              <a:t>o fa </a:t>
            </a:r>
            <a:r>
              <a:rPr lang="es-ES" sz="2400" b="1" dirty="0" err="1" smtClean="0"/>
              <a:t>judicis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morals</a:t>
            </a:r>
            <a:endParaRPr lang="es-ES" sz="2400" b="1" dirty="0" smtClean="0"/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s-ES" sz="2400" b="1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400" b="1" dirty="0" smtClean="0"/>
              <a:t>No fa </a:t>
            </a:r>
            <a:r>
              <a:rPr lang="es-ES" sz="2400" b="1" dirty="0" err="1" smtClean="0"/>
              <a:t>judicis</a:t>
            </a:r>
            <a:r>
              <a:rPr lang="es-ES" sz="2400" b="1" dirty="0" smtClean="0"/>
              <a:t> sobre </a:t>
            </a:r>
            <a:r>
              <a:rPr lang="es-ES" sz="2400" b="1" dirty="0" err="1" smtClean="0"/>
              <a:t>estètica</a:t>
            </a:r>
            <a:endParaRPr lang="es-ES" sz="2400" b="1" dirty="0" smtClean="0"/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s-ES" sz="2400" b="1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400" b="1" dirty="0" smtClean="0"/>
              <a:t>No indica </a:t>
            </a:r>
            <a:r>
              <a:rPr lang="es-ES" sz="2400" b="1" dirty="0" err="1" smtClean="0"/>
              <a:t>com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s’ha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d’usar</a:t>
            </a:r>
            <a:r>
              <a:rPr lang="es-ES" sz="2400" b="1" dirty="0" smtClean="0"/>
              <a:t> el </a:t>
            </a:r>
            <a:r>
              <a:rPr lang="es-ES" sz="2400" b="1" dirty="0" err="1" smtClean="0"/>
              <a:t>coneixement</a:t>
            </a:r>
            <a:endParaRPr lang="es-ES" sz="2400" b="1" dirty="0" smtClean="0"/>
          </a:p>
          <a:p>
            <a:pPr marL="342900" indent="-342900" algn="ctr">
              <a:buFont typeface="Arial" panose="020B0604020202020204" pitchFamily="34" charset="0"/>
              <a:buChar char="•"/>
            </a:pPr>
            <a:endParaRPr lang="es-ES" sz="2400" b="1" dirty="0"/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s-ES" sz="2400" b="1" dirty="0" smtClean="0"/>
              <a:t>No </a:t>
            </a:r>
            <a:r>
              <a:rPr lang="es-ES" sz="2400" b="1" dirty="0" err="1" smtClean="0"/>
              <a:t>tracta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qüestions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sobrenaturals</a:t>
            </a:r>
            <a:endParaRPr lang="es-ES" sz="2400" b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" sz="3200" b="1" dirty="0"/>
          </a:p>
          <a:p>
            <a:endParaRPr lang="es-ES" sz="3200" b="1" dirty="0"/>
          </a:p>
        </p:txBody>
      </p:sp>
    </p:spTree>
    <p:extLst>
      <p:ext uri="{BB962C8B-B14F-4D97-AF65-F5344CB8AC3E}">
        <p14:creationId xmlns:p14="http://schemas.microsoft.com/office/powerpoint/2010/main" val="287464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70</Words>
  <Application>Microsoft Office PowerPoint</Application>
  <PresentationFormat>Presentación en pantalla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Windows</cp:lastModifiedBy>
  <cp:revision>7</cp:revision>
  <dcterms:created xsi:type="dcterms:W3CDTF">2014-05-25T18:37:37Z</dcterms:created>
  <dcterms:modified xsi:type="dcterms:W3CDTF">2015-03-25T11:02:34Z</dcterms:modified>
</cp:coreProperties>
</file>