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61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686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06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27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31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97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55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24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064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4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84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7E89-A61B-4E4E-A484-EADF5C2687AB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72AA-FC19-4C9D-9101-DDC0CFC009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79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11188" y="620713"/>
            <a:ext cx="8137525" cy="352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/>
              <a:t>IMPORTANT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/>
              <a:t>L’alumne ha d’estar informat de tot el procés d’avaluació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/>
              <a:t>Per ajudar al procés regulador de l’avaluació</a:t>
            </a:r>
            <a:endParaRPr lang="es-ES" altLang="es-ES" sz="1800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18275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CuadroTexto"/>
          <p:cNvSpPr txBox="1">
            <a:spLocks noChangeArrowheads="1"/>
          </p:cNvSpPr>
          <p:nvPr/>
        </p:nvSpPr>
        <p:spPr bwMode="auto">
          <a:xfrm>
            <a:off x="1258888" y="765175"/>
            <a:ext cx="6913562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/>
              <a:t>Per què?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Tenir informació sobre el procés d’ensenyament-aprenentatge.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Valorar la tasca i les competències dels alumnes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Complir les disposicons del decrets: Conselleria, PCE, PCC</a:t>
            </a:r>
          </a:p>
        </p:txBody>
      </p:sp>
    </p:spTree>
    <p:extLst>
      <p:ext uri="{BB962C8B-B14F-4D97-AF65-F5344CB8AC3E}">
        <p14:creationId xmlns:p14="http://schemas.microsoft.com/office/powerpoint/2010/main" val="27917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CuadroTexto"/>
          <p:cNvSpPr txBox="1">
            <a:spLocks noChangeArrowheads="1"/>
          </p:cNvSpPr>
          <p:nvPr/>
        </p:nvSpPr>
        <p:spPr bwMode="auto">
          <a:xfrm>
            <a:off x="755650" y="549275"/>
            <a:ext cx="7777163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/>
              <a:t>Què?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S’avalua tot el procés: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Aprenentatge de l’alumne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La pràctica docent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El projecte curricular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L’adaptació del procés al centre</a:t>
            </a:r>
          </a:p>
        </p:txBody>
      </p:sp>
    </p:spTree>
    <p:extLst>
      <p:ext uri="{BB962C8B-B14F-4D97-AF65-F5344CB8AC3E}">
        <p14:creationId xmlns:p14="http://schemas.microsoft.com/office/powerpoint/2010/main" val="28337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CuadroTexto"/>
          <p:cNvSpPr txBox="1">
            <a:spLocks noChangeArrowheads="1"/>
          </p:cNvSpPr>
          <p:nvPr/>
        </p:nvSpPr>
        <p:spPr bwMode="auto">
          <a:xfrm>
            <a:off x="1547813" y="908050"/>
            <a:ext cx="6624637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/>
              <a:t>En </a:t>
            </a:r>
            <a:r>
              <a:rPr lang="es-ES" altLang="es-ES" sz="2400" b="1" dirty="0" err="1"/>
              <a:t>concret</a:t>
            </a:r>
            <a:r>
              <a:rPr lang="es-ES" altLang="es-ES" sz="2400" b="1" dirty="0"/>
              <a:t> per cada </a:t>
            </a:r>
            <a:r>
              <a:rPr lang="es-ES" altLang="es-ES" sz="2400" b="1" dirty="0" err="1"/>
              <a:t>unitat</a:t>
            </a:r>
            <a:r>
              <a:rPr lang="es-ES" altLang="es-ES" sz="2400" b="1" dirty="0"/>
              <a:t> </a:t>
            </a:r>
            <a:r>
              <a:rPr lang="es-ES" altLang="es-ES" sz="2400" b="1" dirty="0" err="1" smtClean="0"/>
              <a:t>didàctica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S’avaluen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els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objectius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Mitjançant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l’avaluació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dels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continguts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 dirty="0" err="1"/>
              <a:t>Contiguts</a:t>
            </a:r>
            <a:endParaRPr lang="es-ES" altLang="es-ES" sz="24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Fets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Conceptes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Procediments</a:t>
            </a:r>
            <a:endParaRPr lang="es-ES" altLang="es-E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err="1"/>
              <a:t>Actituds</a:t>
            </a:r>
            <a:endParaRPr lang="es-ES" altLang="es-E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 dirty="0"/>
          </a:p>
        </p:txBody>
      </p:sp>
    </p:spTree>
    <p:extLst>
      <p:ext uri="{BB962C8B-B14F-4D97-AF65-F5344CB8AC3E}">
        <p14:creationId xmlns:p14="http://schemas.microsoft.com/office/powerpoint/2010/main" val="27185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2195513" y="836613"/>
            <a:ext cx="54006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/>
              <a:t>Qui?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El docent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(L’alumne)</a:t>
            </a:r>
          </a:p>
        </p:txBody>
      </p:sp>
    </p:spTree>
    <p:extLst>
      <p:ext uri="{BB962C8B-B14F-4D97-AF65-F5344CB8AC3E}">
        <p14:creationId xmlns:p14="http://schemas.microsoft.com/office/powerpoint/2010/main" val="20984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CuadroTexto"/>
          <p:cNvSpPr txBox="1">
            <a:spLocks noChangeArrowheads="1"/>
          </p:cNvSpPr>
          <p:nvPr/>
        </p:nvSpPr>
        <p:spPr bwMode="auto">
          <a:xfrm>
            <a:off x="1547813" y="836613"/>
            <a:ext cx="6337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i="1"/>
              <a:t>A qui?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 l’alumne: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autoavaluació, heteroavaluació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Al docent: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autoavaluació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4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/>
              <a:t>Al procés</a:t>
            </a:r>
          </a:p>
        </p:txBody>
      </p:sp>
    </p:spTree>
    <p:extLst>
      <p:ext uri="{BB962C8B-B14F-4D97-AF65-F5344CB8AC3E}">
        <p14:creationId xmlns:p14="http://schemas.microsoft.com/office/powerpoint/2010/main" val="37811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CuadroTexto"/>
          <p:cNvSpPr txBox="1">
            <a:spLocks noChangeArrowheads="1"/>
          </p:cNvSpPr>
          <p:nvPr/>
        </p:nvSpPr>
        <p:spPr bwMode="auto">
          <a:xfrm>
            <a:off x="1331913" y="708025"/>
            <a:ext cx="6985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 i="1"/>
              <a:t>Com?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Mitjançant els instruments d’avaluació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Prives escrites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Proves orals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Problemes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Observació dels alumnes en classe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Capacitat de transferència de coneixements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Activitats dels grups de feina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Mapes conceptuals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Diagrama de Gowin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800" b="1"/>
              <a:t>Webquest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18179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Presentación en pantalla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2015-05-20T09:03:53Z</dcterms:created>
  <dcterms:modified xsi:type="dcterms:W3CDTF">2015-05-20T09:04:10Z</dcterms:modified>
</cp:coreProperties>
</file>