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119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71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01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41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54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98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19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103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799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11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022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138A7-2781-418B-BB34-F492B441A00E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AB6D7-2C04-4EE0-A3F5-B428709EE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36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1476375" y="1341438"/>
          <a:ext cx="662463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Fotografía de Photo Editor" r:id="rId3" imgW="6609524" imgH="3828571" progId="MSPhotoEd.3">
                  <p:embed/>
                </p:oleObj>
              </mc:Choice>
              <mc:Fallback>
                <p:oleObj name="Fotografía de Photo Editor" r:id="rId3" imgW="6609524" imgH="3828571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341438"/>
                        <a:ext cx="6624638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550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Tema de Office</vt:lpstr>
      <vt:lpstr>Fotografía de Microsoft Photo Editor 3.0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2015-05-20T09:02:01Z</dcterms:created>
  <dcterms:modified xsi:type="dcterms:W3CDTF">2015-05-20T09:02:32Z</dcterms:modified>
</cp:coreProperties>
</file>