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20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29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01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5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24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33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25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91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74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259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62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4E627-439C-4E3A-A3F9-F0D52E4D80C6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5110-19AA-482A-8B27-269E2339B0D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35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ib\Desktop\AVALUAC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1241425"/>
            <a:ext cx="69088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1 CuadroTexto"/>
          <p:cNvSpPr txBox="1">
            <a:spLocks noChangeArrowheads="1"/>
          </p:cNvSpPr>
          <p:nvPr/>
        </p:nvSpPr>
        <p:spPr bwMode="auto">
          <a:xfrm>
            <a:off x="395288" y="620713"/>
            <a:ext cx="2160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2400" b="1" i="1"/>
              <a:t>Quan</a:t>
            </a:r>
            <a:r>
              <a:rPr lang="es-ES" altLang="es-ES" sz="2400" b="1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852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23850" y="600075"/>
            <a:ext cx="85693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112395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112395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1123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 i="1"/>
              <a:t>Quan?</a:t>
            </a:r>
            <a:endParaRPr lang="es-ES" altLang="es-E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 i="1"/>
              <a:t>Avaluació inicial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i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Prerequisits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Concepcions alternatives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Estratègies de raonament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	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L’avaluació inicial dóna informació sobre la preparació que tenen els estudiants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en el moment d’iniciar la unitat didàctica, però es pot anar més enllà.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conveniència de canviar la programació,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canvis en les activitats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atenció als alumnes amb dificultats específiques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formació dels grups de feina</a:t>
            </a:r>
            <a:endParaRPr lang="es-ES" altLang="es-ES" sz="1800"/>
          </a:p>
          <a:p>
            <a:pPr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24876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-90488" y="-131763"/>
            <a:ext cx="9302751" cy="558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112395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112395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1123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39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b="1" i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 i="1"/>
              <a:t>Avaluació durant la unitat didàctica.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 i="1"/>
              <a:t>Avaluació formativa o reguladora.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i="1"/>
              <a:t>	</a:t>
            </a:r>
            <a:r>
              <a:rPr lang="ca-ES" altLang="es-ES" sz="1800"/>
              <a:t>Ens permet conèixer com es van produint els canvis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durant el procés d’aprenentatge.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S’ha d’orientar cap als següents aspectes: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	- saber si els estudiants comprenen els objectius de les activitats d’aprenentatge.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	- si planifiquen adequadament les operacions per arribar als objectius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	- comparteixen els criteris d’avaluació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i="1"/>
              <a:t>Instruments adequats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	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dietari de classe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qüestionaris de progrés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realització de mapes conceptuals</a:t>
            </a: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/>
              <a:t>contracte d’avaluació</a:t>
            </a:r>
            <a:endParaRPr lang="es-ES" altLang="es-ES" sz="180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22005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333375"/>
            <a:ext cx="8964613" cy="572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es-ES" sz="1800" b="1" i="1"/>
              <a:t>                                          Avaluació final: avaluació sumativa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a-ES" altLang="es-ES" sz="1800" b="1" i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 i="1"/>
              <a:t>Lligada a la pregunta: Què?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b="1" i="1"/>
              <a:t>El procés avaluatiu es basa en els objectius de les unitats didàctiques. Els objectius han de fer referència a tot allò que ha d’aprendre l’estudiant: els diferents tipus de continguts.</a:t>
            </a:r>
            <a:r>
              <a:rPr lang="ca-ES" altLang="es-ES" sz="180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i="1"/>
              <a:t>Avaluació del continguts factuals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i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i="1"/>
              <a:t>Avaluació dels continguts  conceptuals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i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i="1"/>
              <a:t>Significat biològic dels conceptes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i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i="1"/>
              <a:t>Relacionar els conceptes entre 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a-ES" altLang="es-ES" sz="1800" i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i="1"/>
              <a:t>Avaluació dels continguts procedimentals</a:t>
            </a:r>
            <a:r>
              <a:rPr lang="es-ES" altLang="es-ES" sz="180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800" i="1"/>
              <a:t>Avaluació dels continguts actitudinals.</a:t>
            </a:r>
            <a:r>
              <a:rPr lang="es-ES" altLang="es-ES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</p:spTree>
    <p:extLst>
      <p:ext uri="{BB962C8B-B14F-4D97-AF65-F5344CB8AC3E}">
        <p14:creationId xmlns:p14="http://schemas.microsoft.com/office/powerpoint/2010/main" val="1945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Presentación en pantalla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2015-05-20T09:05:21Z</dcterms:created>
  <dcterms:modified xsi:type="dcterms:W3CDTF">2015-05-20T09:05:57Z</dcterms:modified>
</cp:coreProperties>
</file>