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4E627-439C-4E3A-A3F9-F0D52E4D80C6}" type="datetimeFigureOut">
              <a:rPr lang="es-ES" smtClean="0"/>
              <a:t>20/05/2015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55110-19AA-482A-8B27-269E2339B0D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7203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4E627-439C-4E3A-A3F9-F0D52E4D80C6}" type="datetimeFigureOut">
              <a:rPr lang="es-ES" smtClean="0"/>
              <a:t>20/05/2015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55110-19AA-482A-8B27-269E2339B0D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45290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4E627-439C-4E3A-A3F9-F0D52E4D80C6}" type="datetimeFigureOut">
              <a:rPr lang="es-ES" smtClean="0"/>
              <a:t>20/05/2015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55110-19AA-482A-8B27-269E2339B0D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0019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4E627-439C-4E3A-A3F9-F0D52E4D80C6}" type="datetimeFigureOut">
              <a:rPr lang="es-ES" smtClean="0"/>
              <a:t>20/05/2015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55110-19AA-482A-8B27-269E2339B0D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8852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4E627-439C-4E3A-A3F9-F0D52E4D80C6}" type="datetimeFigureOut">
              <a:rPr lang="es-ES" smtClean="0"/>
              <a:t>20/05/2015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55110-19AA-482A-8B27-269E2339B0D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10245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4E627-439C-4E3A-A3F9-F0D52E4D80C6}" type="datetimeFigureOut">
              <a:rPr lang="es-ES" smtClean="0"/>
              <a:t>20/05/2015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55110-19AA-482A-8B27-269E2339B0D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32331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4E627-439C-4E3A-A3F9-F0D52E4D80C6}" type="datetimeFigureOut">
              <a:rPr lang="es-ES" smtClean="0"/>
              <a:t>20/05/2015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55110-19AA-482A-8B27-269E2339B0D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8253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4E627-439C-4E3A-A3F9-F0D52E4D80C6}" type="datetimeFigureOut">
              <a:rPr lang="es-ES" smtClean="0"/>
              <a:t>20/05/2015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55110-19AA-482A-8B27-269E2339B0D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57914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4E627-439C-4E3A-A3F9-F0D52E4D80C6}" type="datetimeFigureOut">
              <a:rPr lang="es-ES" smtClean="0"/>
              <a:t>20/05/2015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55110-19AA-482A-8B27-269E2339B0D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55746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4E627-439C-4E3A-A3F9-F0D52E4D80C6}" type="datetimeFigureOut">
              <a:rPr lang="es-ES" smtClean="0"/>
              <a:t>20/05/2015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55110-19AA-482A-8B27-269E2339B0D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2599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4E627-439C-4E3A-A3F9-F0D52E4D80C6}" type="datetimeFigureOut">
              <a:rPr lang="es-ES" smtClean="0"/>
              <a:t>20/05/2015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55110-19AA-482A-8B27-269E2339B0D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8626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4E627-439C-4E3A-A3F9-F0D52E4D80C6}" type="datetimeFigureOut">
              <a:rPr lang="es-ES" smtClean="0"/>
              <a:t>20/05/2015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155110-19AA-482A-8B27-269E2339B0D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76356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uib\Desktop\AVALUACI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1275" y="1241425"/>
            <a:ext cx="6908800" cy="482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1 CuadroTexto"/>
          <p:cNvSpPr txBox="1">
            <a:spLocks noChangeArrowheads="1"/>
          </p:cNvSpPr>
          <p:nvPr/>
        </p:nvSpPr>
        <p:spPr bwMode="auto">
          <a:xfrm>
            <a:off x="395288" y="620713"/>
            <a:ext cx="21605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2400" b="1" i="1"/>
              <a:t>Quan</a:t>
            </a:r>
            <a:r>
              <a:rPr lang="es-ES" altLang="es-ES" sz="2400" b="1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948521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ChangeArrowheads="1"/>
          </p:cNvSpPr>
          <p:nvPr/>
        </p:nvSpPr>
        <p:spPr bwMode="auto">
          <a:xfrm>
            <a:off x="323850" y="600075"/>
            <a:ext cx="8569325" cy="4522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112395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112395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112395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112395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112395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12395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12395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12395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12395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a-ES" altLang="es-ES" sz="1800" b="1" i="1"/>
              <a:t>Quan?</a:t>
            </a:r>
            <a:endParaRPr lang="es-ES" altLang="es-ES" sz="1800" b="1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a-ES" altLang="es-ES" sz="1800" b="1" i="1"/>
              <a:t>Avaluació inicial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ca-ES" altLang="es-ES" sz="1800" i="1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a-ES" altLang="es-ES" sz="1800"/>
              <a:t>Prerequisits</a:t>
            </a:r>
            <a:endParaRPr lang="es-ES" altLang="es-ES" sz="18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a-ES" altLang="es-ES" sz="1800"/>
              <a:t>Concepcions alternatives</a:t>
            </a:r>
            <a:endParaRPr lang="es-ES" altLang="es-ES" sz="18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a-ES" altLang="es-ES" sz="1800"/>
              <a:t>Estratègies de raonament</a:t>
            </a:r>
            <a:endParaRPr lang="es-ES" altLang="es-ES" sz="18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a-ES" altLang="es-ES" sz="1800"/>
              <a:t>	</a:t>
            </a:r>
            <a:endParaRPr lang="es-ES" altLang="es-ES" sz="18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a-ES" altLang="es-ES" sz="1800"/>
              <a:t>L’avaluació inicial dóna informació sobre la preparació que tenen els estudiants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a-ES" altLang="es-ES" sz="1800"/>
              <a:t>en el moment d’iniciar la unitat didàctica, però es pot anar més enllà.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" altLang="es-ES" sz="18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a-ES" altLang="es-ES" sz="1800"/>
              <a:t>conveniència de canviar la programació,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a-ES" altLang="es-ES" sz="1800"/>
              <a:t>canvis en les activitats</a:t>
            </a:r>
            <a:endParaRPr lang="es-ES" altLang="es-ES" sz="18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a-ES" altLang="es-ES" sz="1800"/>
              <a:t>atenció als alumnes amb dificultats específiques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" altLang="es-ES" sz="18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a-ES" altLang="es-ES" sz="1800"/>
              <a:t>formació dels grups de feina</a:t>
            </a:r>
            <a:endParaRPr lang="es-ES" altLang="es-ES" sz="1800"/>
          </a:p>
          <a:p>
            <a:pPr>
              <a:spcBef>
                <a:spcPct val="0"/>
              </a:spcBef>
              <a:buFontTx/>
              <a:buNone/>
            </a:pPr>
            <a:endParaRPr lang="es-ES" altLang="es-ES" sz="1800"/>
          </a:p>
        </p:txBody>
      </p:sp>
    </p:spTree>
    <p:extLst>
      <p:ext uri="{BB962C8B-B14F-4D97-AF65-F5344CB8AC3E}">
        <p14:creationId xmlns:p14="http://schemas.microsoft.com/office/powerpoint/2010/main" val="2487659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-90488" y="-131763"/>
            <a:ext cx="9302751" cy="5584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112395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112395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112395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112395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112395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12395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12395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12395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12395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a-ES" altLang="es-ES" sz="1800" b="1" i="1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a-ES" altLang="es-ES" sz="1800" b="1" i="1"/>
              <a:t>Avaluació durant la unitat didàctica.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a-ES" altLang="es-ES" sz="1800" b="1" i="1"/>
              <a:t>Avaluació formativa o reguladora.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" altLang="es-ES" sz="18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a-ES" altLang="es-ES" sz="1800" i="1"/>
              <a:t>	</a:t>
            </a:r>
            <a:r>
              <a:rPr lang="ca-ES" altLang="es-ES" sz="1800"/>
              <a:t>Ens permet conèixer com es van produint els canvis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a-ES" altLang="es-ES" sz="1800"/>
              <a:t>durant el procés d’aprenentatge.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a-ES" altLang="es-ES" sz="1800"/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a-ES" altLang="es-ES" sz="1800"/>
              <a:t>S’ha d’orientar cap als següents aspectes:</a:t>
            </a:r>
            <a:endParaRPr lang="es-ES" altLang="es-ES" sz="18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a-ES" altLang="es-ES" sz="1800"/>
              <a:t>	- saber si els estudiants comprenen els objectius de les activitats d’aprenentatge.</a:t>
            </a:r>
            <a:endParaRPr lang="es-ES" altLang="es-ES" sz="18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a-ES" altLang="es-ES" sz="1800"/>
              <a:t>	- si planifiquen adequadament les operacions per arribar als objectius</a:t>
            </a:r>
            <a:endParaRPr lang="es-ES" altLang="es-ES" sz="18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a-ES" altLang="es-ES" sz="1800"/>
              <a:t>	- comparteixen els criteris d’avaluació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ca-ES" altLang="es-ES" sz="1800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" altLang="es-ES" sz="18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a-ES" altLang="es-ES" sz="1800" i="1"/>
              <a:t>Instruments adequats</a:t>
            </a:r>
            <a:endParaRPr lang="es-ES" altLang="es-ES" sz="18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a-ES" altLang="es-ES" sz="1800"/>
              <a:t>	</a:t>
            </a:r>
            <a:endParaRPr lang="es-ES" altLang="es-ES" sz="18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a-ES" altLang="es-ES" sz="1800"/>
              <a:t>dietari de classe</a:t>
            </a:r>
            <a:endParaRPr lang="es-ES" altLang="es-ES" sz="18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a-ES" altLang="es-ES" sz="1800"/>
              <a:t>qüestionaris de progrés</a:t>
            </a:r>
            <a:endParaRPr lang="es-ES" altLang="es-ES" sz="18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a-ES" altLang="es-ES" sz="1800"/>
              <a:t>realització de mapes conceptuals</a:t>
            </a:r>
            <a:endParaRPr lang="es-ES" altLang="es-ES" sz="18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a-ES" altLang="es-ES" sz="1800"/>
              <a:t>contracte d’avaluació</a:t>
            </a:r>
            <a:endParaRPr lang="es-ES" altLang="es-ES" sz="1800"/>
          </a:p>
          <a:p>
            <a:pPr algn="ctr">
              <a:spcBef>
                <a:spcPct val="0"/>
              </a:spcBef>
              <a:buFontTx/>
              <a:buNone/>
            </a:pPr>
            <a:endParaRPr lang="es-ES" altLang="es-ES" sz="1800"/>
          </a:p>
        </p:txBody>
      </p:sp>
    </p:spTree>
    <p:extLst>
      <p:ext uri="{BB962C8B-B14F-4D97-AF65-F5344CB8AC3E}">
        <p14:creationId xmlns:p14="http://schemas.microsoft.com/office/powerpoint/2010/main" val="2200589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333375"/>
            <a:ext cx="8964613" cy="5722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a-ES" altLang="es-ES" sz="1800" b="1" i="1"/>
              <a:t>                                          Avaluació final: avaluació sumativa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ca-ES" altLang="es-ES" sz="1800" b="1" i="1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a-ES" altLang="es-ES" sz="1800" b="1" i="1"/>
              <a:t>Lligada a la pregunta: Què?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a-ES" altLang="es-ES" sz="1800" b="1" i="1"/>
              <a:t>El procés avaluatiu es basa en els objectius de les unitats didàctiques. Els objectius han de fer referència a tot allò que ha d’aprendre l’estudiant: els diferents tipus de continguts.</a:t>
            </a:r>
            <a:r>
              <a:rPr lang="ca-ES" altLang="es-ES" sz="1800"/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ca-ES" altLang="es-ES" sz="18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a-ES" altLang="es-ES" sz="1800" i="1"/>
              <a:t>Avaluació del continguts factuals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ca-ES" altLang="es-ES" sz="1800" i="1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a-ES" altLang="es-ES" sz="1800" i="1"/>
              <a:t>Avaluació dels continguts  conceptuals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ca-ES" altLang="es-ES" sz="1800" i="1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a-ES" altLang="es-ES" sz="1800" i="1"/>
              <a:t>Significat biològic dels conceptes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ca-ES" altLang="es-ES" sz="1800" i="1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a-ES" altLang="es-ES" sz="1800" i="1"/>
              <a:t>Relacionar els conceptes entre si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ca-ES" altLang="es-ES" sz="1800" i="1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a-ES" altLang="es-ES" sz="1800" i="1"/>
              <a:t>Avaluació dels continguts procedimentals</a:t>
            </a:r>
            <a:r>
              <a:rPr lang="es-ES" altLang="es-ES" sz="1800"/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" altLang="es-ES" sz="18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a-ES" altLang="es-ES" sz="1800" i="1"/>
              <a:t>Avaluació dels continguts actitudinals.</a:t>
            </a:r>
            <a:r>
              <a:rPr lang="es-ES" altLang="es-ES" sz="180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1800"/>
          </a:p>
        </p:txBody>
      </p:sp>
    </p:spTree>
    <p:extLst>
      <p:ext uri="{BB962C8B-B14F-4D97-AF65-F5344CB8AC3E}">
        <p14:creationId xmlns:p14="http://schemas.microsoft.com/office/powerpoint/2010/main" val="194502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95</Words>
  <Application>Microsoft Office PowerPoint</Application>
  <PresentationFormat>Presentación en pantalla (4:3)</PresentationFormat>
  <Paragraphs>51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Windows</dc:creator>
  <cp:lastModifiedBy>Windows</cp:lastModifiedBy>
  <cp:revision>1</cp:revision>
  <dcterms:created xsi:type="dcterms:W3CDTF">2015-05-20T09:05:21Z</dcterms:created>
  <dcterms:modified xsi:type="dcterms:W3CDTF">2015-05-20T09:05:57Z</dcterms:modified>
</cp:coreProperties>
</file>