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17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77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1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43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84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2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5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70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65DC-ECDC-449D-85D5-76EC9CA55F69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F25E-23B3-4B8A-80C0-24B24E3713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40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8135938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smtClean="0"/>
              <a:t> </a:t>
            </a:r>
            <a:endParaRPr lang="ca-ES" altLang="es-E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a-ES" altLang="es-ES" sz="18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dirty="0"/>
              <a:t>Idea tradicional: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dirty="0"/>
              <a:t>mesurar el grau d’aprenentatge que ha assolit l’alumne en el seu procés de formació</a:t>
            </a:r>
            <a:r>
              <a:rPr lang="es-ES" altLang="es-ES" sz="1800" dirty="0"/>
              <a:t> </a:t>
            </a:r>
            <a:r>
              <a:rPr lang="es-ES" altLang="es-ES" sz="1800" b="1" dirty="0"/>
              <a:t>i </a:t>
            </a:r>
            <a:r>
              <a:rPr lang="es-ES" altLang="es-ES" sz="1800" b="1" dirty="0" err="1"/>
              <a:t>s’expressa</a:t>
            </a:r>
            <a:r>
              <a:rPr lang="es-ES" altLang="es-ES" sz="1800" b="1" dirty="0"/>
              <a:t> </a:t>
            </a:r>
            <a:r>
              <a:rPr lang="es-ES" altLang="es-ES" sz="1800" b="1" dirty="0" err="1"/>
              <a:t>amb</a:t>
            </a:r>
            <a:r>
              <a:rPr lang="es-ES" altLang="es-ES" sz="1800" b="1" dirty="0"/>
              <a:t> una nota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es-ES" sz="18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i="1" dirty="0"/>
              <a:t>L’avaluació afecta a tot el procés d’ensenyament-aprenentatge                   i als seus actors.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i="1" dirty="0">
                <a:solidFill>
                  <a:srgbClr val="FF0000"/>
                </a:solidFill>
              </a:rPr>
              <a:t>S’avalua al professor, l’alumne i tot el procés de formació.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ca-ES" altLang="es-ES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dirty="0"/>
              <a:t> </a:t>
            </a:r>
            <a:endParaRPr lang="es-ES" alt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16246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550" y="981075"/>
            <a:ext cx="7345363" cy="3816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a-ES" sz="2800" b="1" dirty="0"/>
              <a:t>En general l’avaluació té tres passes:</a:t>
            </a:r>
          </a:p>
          <a:p>
            <a:pPr algn="ctr">
              <a:defRPr/>
            </a:pPr>
            <a:endParaRPr lang="ca-ES" sz="2800" b="1" dirty="0"/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ca-ES" sz="2800" b="1" dirty="0">
                <a:solidFill>
                  <a:srgbClr val="FF0000"/>
                </a:solidFill>
              </a:rPr>
              <a:t>recollida d’informació</a:t>
            </a:r>
          </a:p>
          <a:p>
            <a:pPr algn="ctr">
              <a:defRPr/>
            </a:pPr>
            <a:r>
              <a:rPr lang="ca-ES" sz="2800" b="1" dirty="0">
                <a:solidFill>
                  <a:srgbClr val="FF0000"/>
                </a:solidFill>
              </a:rPr>
              <a:t> 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ca-ES" sz="2800" b="1" dirty="0">
                <a:solidFill>
                  <a:srgbClr val="FF0000"/>
                </a:solidFill>
              </a:rPr>
              <a:t>anàlisi de la informació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endParaRPr lang="ca-ES" sz="28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ca-ES" sz="2800" b="1" dirty="0">
                <a:solidFill>
                  <a:srgbClr val="FF0000"/>
                </a:solidFill>
              </a:rPr>
              <a:t>presa de decisions per emetre un judici</a:t>
            </a:r>
          </a:p>
          <a:p>
            <a:pPr algn="ctr">
              <a:defRPr/>
            </a:pPr>
            <a:endParaRPr lang="ca-ES" sz="2800" b="1" dirty="0"/>
          </a:p>
          <a:p>
            <a:pPr algn="ctr">
              <a:defRPr/>
            </a:pPr>
            <a:r>
              <a:rPr lang="ca-ES" b="1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197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2015-05-20T09:00:33Z</dcterms:created>
  <dcterms:modified xsi:type="dcterms:W3CDTF">2015-05-20T09:01:32Z</dcterms:modified>
</cp:coreProperties>
</file>