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A118-6342-4DF3-B342-D3821CD1C34C}" type="datetimeFigureOut">
              <a:rPr lang="es-ES" smtClean="0"/>
              <a:t>15/02/2016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BIODIVERSITAT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pic>
        <p:nvPicPr>
          <p:cNvPr id="40966" name="Picture 5" descr="domin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341438"/>
            <a:ext cx="5524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10 CuadroTexto"/>
          <p:cNvSpPr txBox="1">
            <a:spLocks noChangeArrowheads="1"/>
          </p:cNvSpPr>
          <p:nvPr/>
        </p:nvSpPr>
        <p:spPr bwMode="auto">
          <a:xfrm>
            <a:off x="539750" y="1773238"/>
            <a:ext cx="23764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/>
              <a:t>Dominis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3375"/>
            <a:ext cx="6409010" cy="3315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1.bp.blogspot.com/_DU9ZgZKsSVc/TIrKJ5SNosI/AAAAAAAAAC8/8wMMdwJY848/s400/lyn+marguly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http://1.bp.blogspot.com/_DU9ZgZKsSVc/TIrKJ5SNosI/AAAAAAAAAC8/8wMMdwJY848/s400/lyn+margulys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6" descr="http://1.bp.blogspot.com/_DU9ZgZKsSVc/TIrKJ5SNosI/AAAAAAAAAC8/8wMMdwJY848/s1600/lyn+margulys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741682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8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908720"/>
            <a:ext cx="69127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En </a:t>
            </a:r>
            <a:r>
              <a:rPr lang="es-ES" sz="2400" b="1" dirty="0" err="1" smtClean="0"/>
              <a:t>comptes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regne</a:t>
            </a:r>
            <a:r>
              <a:rPr lang="es-ES" sz="2400" b="1" dirty="0" smtClean="0"/>
              <a:t> 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parlar de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Procarionts</a:t>
            </a:r>
            <a:r>
              <a:rPr lang="es-ES" sz="2400" b="1" dirty="0" smtClean="0"/>
              <a:t>: </a:t>
            </a:r>
            <a:r>
              <a:rPr lang="es-ES" sz="2400" b="1" dirty="0" err="1" smtClean="0"/>
              <a:t>bacteris</a:t>
            </a:r>
            <a:r>
              <a:rPr lang="es-ES" sz="2400" b="1" dirty="0" smtClean="0"/>
              <a:t>, arquees, </a:t>
            </a:r>
            <a:r>
              <a:rPr lang="es-ES" sz="2400" b="1" dirty="0" err="1" smtClean="0"/>
              <a:t>cianofícies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 (NO MONERA)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Protistes</a:t>
            </a:r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Plantes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Fongs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Animals</a:t>
            </a:r>
            <a:endParaRPr lang="es-ES" sz="2400" b="1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490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Antonio</cp:lastModifiedBy>
  <cp:revision>7</cp:revision>
  <dcterms:created xsi:type="dcterms:W3CDTF">2012-07-03T16:58:56Z</dcterms:created>
  <dcterms:modified xsi:type="dcterms:W3CDTF">2016-02-15T09:17:39Z</dcterms:modified>
</cp:coreProperties>
</file>