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0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54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53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4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13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8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16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46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3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57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7706-00E0-4BB2-B5AB-C6EFE08B9009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1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9" y="476672"/>
            <a:ext cx="7729712" cy="411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57850" y="4996238"/>
            <a:ext cx="772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http://www.aaas.org/program/project2061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77360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75313" cy="43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5085184"/>
            <a:ext cx="781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http://www.nextgenscience.org/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0564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440"/>
            <a:ext cx="8496944" cy="45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5252935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http://www.nuffieldfoundation.org/#3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0130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undacion.telefonica.com/es/que_hacemos/imagenes/publicaciones/portada_desafi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99" y="836712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537321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http://www.fundacion.telefonica.com/es/arte_cultura/publicaciones/detalle/307#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69219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2</cp:revision>
  <dcterms:created xsi:type="dcterms:W3CDTF">2014-10-07T11:45:14Z</dcterms:created>
  <dcterms:modified xsi:type="dcterms:W3CDTF">2014-10-07T13:13:40Z</dcterms:modified>
</cp:coreProperties>
</file>