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F47A1-260F-4BDC-BC85-3034183D534D}" type="datetimeFigureOut">
              <a:rPr lang="es-ES" smtClean="0"/>
              <a:t>07/09/2015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39750" y="668338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dirty="0" smtClean="0">
                <a:solidFill>
                  <a:srgbClr val="003399"/>
                </a:solidFill>
              </a:rPr>
              <a:t>ACTUALITAT DE LA BIOLOGIA</a:t>
            </a:r>
            <a:endParaRPr lang="es-ES" sz="2400" b="1" dirty="0">
              <a:solidFill>
                <a:srgbClr val="003399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4213" y="1700213"/>
            <a:ext cx="79914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/>
              <a:t>La </a:t>
            </a:r>
            <a:r>
              <a:rPr lang="es-ES" sz="2400" b="1" dirty="0" err="1"/>
              <a:t>biologia</a:t>
            </a:r>
            <a:r>
              <a:rPr lang="es-ES" sz="2400" b="1" dirty="0"/>
              <a:t> </a:t>
            </a:r>
            <a:r>
              <a:rPr lang="es-ES" sz="2400" b="1" dirty="0" err="1"/>
              <a:t>és</a:t>
            </a:r>
            <a:r>
              <a:rPr lang="es-ES" sz="2400" b="1" dirty="0"/>
              <a:t> un </a:t>
            </a:r>
            <a:r>
              <a:rPr lang="es-ES" sz="2400" b="1" dirty="0" err="1"/>
              <a:t>ciència</a:t>
            </a:r>
            <a:r>
              <a:rPr lang="es-ES" sz="2400" b="1" dirty="0"/>
              <a:t> actual en </a:t>
            </a:r>
            <a:r>
              <a:rPr lang="es-ES" sz="2400" b="1" dirty="0" err="1"/>
              <a:t>constant</a:t>
            </a:r>
            <a:r>
              <a:rPr lang="es-ES" sz="2400" b="1" dirty="0"/>
              <a:t> </a:t>
            </a:r>
            <a:r>
              <a:rPr lang="es-ES" sz="2400" b="1" dirty="0" err="1"/>
              <a:t>expansió</a:t>
            </a:r>
            <a:r>
              <a:rPr lang="es-ES" sz="2400" b="1" dirty="0"/>
              <a:t>.</a:t>
            </a:r>
          </a:p>
          <a:p>
            <a:pPr algn="l">
              <a:spcBef>
                <a:spcPct val="50000"/>
              </a:spcBef>
            </a:pPr>
            <a:endParaRPr lang="es-ES" sz="2400" b="1" dirty="0"/>
          </a:p>
          <a:p>
            <a:pPr algn="l">
              <a:spcBef>
                <a:spcPct val="50000"/>
              </a:spcBef>
            </a:pPr>
            <a:r>
              <a:rPr lang="es-ES" sz="2400" b="1" dirty="0" err="1"/>
              <a:t>Càncer</a:t>
            </a:r>
            <a:r>
              <a:rPr lang="es-ES" sz="2400" b="1" dirty="0"/>
              <a:t>, </a:t>
            </a:r>
            <a:r>
              <a:rPr lang="es-ES" sz="2400" b="1" dirty="0" err="1"/>
              <a:t>grip</a:t>
            </a:r>
            <a:r>
              <a:rPr lang="es-ES" sz="2400" b="1" dirty="0"/>
              <a:t> A, </a:t>
            </a:r>
            <a:r>
              <a:rPr lang="es-ES" sz="2400" b="1" dirty="0" err="1"/>
              <a:t>cèl·lules</a:t>
            </a:r>
            <a:r>
              <a:rPr lang="es-ES" sz="2400" b="1" dirty="0"/>
              <a:t> mare, genoma </a:t>
            </a:r>
            <a:r>
              <a:rPr lang="es-ES" sz="2400" b="1" dirty="0" err="1"/>
              <a:t>humà</a:t>
            </a:r>
            <a:r>
              <a:rPr lang="es-ES" sz="2400" b="1" dirty="0"/>
              <a:t>, </a:t>
            </a:r>
            <a:r>
              <a:rPr lang="es-ES" sz="2400" b="1" dirty="0" err="1"/>
              <a:t>nutrició</a:t>
            </a:r>
            <a:r>
              <a:rPr lang="es-ES" sz="2400" b="1" dirty="0"/>
              <a:t>, </a:t>
            </a:r>
            <a:r>
              <a:rPr lang="es-ES" sz="2400" b="1" dirty="0" err="1"/>
              <a:t>esport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infeccions</a:t>
            </a:r>
            <a:r>
              <a:rPr lang="es-ES" sz="2400" b="1" dirty="0" smtClean="0"/>
              <a:t>, </a:t>
            </a:r>
            <a:r>
              <a:rPr lang="es-ES" sz="2400" b="1" dirty="0" err="1"/>
              <a:t>nous</a:t>
            </a:r>
            <a:r>
              <a:rPr lang="es-ES" sz="2400" b="1" dirty="0"/>
              <a:t> </a:t>
            </a:r>
            <a:r>
              <a:rPr lang="es-ES" sz="2400" b="1" dirty="0" err="1"/>
              <a:t>medicaments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nanotecnologia</a:t>
            </a:r>
            <a:r>
              <a:rPr lang="es-ES" sz="2400" b="1" dirty="0" smtClean="0"/>
              <a:t> aplicada a la </a:t>
            </a:r>
            <a:r>
              <a:rPr lang="es-ES" sz="2400" b="1" dirty="0" err="1" smtClean="0"/>
              <a:t>salut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organismes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transgènics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biodiversitat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espècies</a:t>
            </a:r>
            <a:r>
              <a:rPr lang="es-ES" sz="2400" b="1" dirty="0" smtClean="0"/>
              <a:t> </a:t>
            </a:r>
            <a:r>
              <a:rPr lang="es-ES" sz="2400" b="1" dirty="0"/>
              <a:t>en </a:t>
            </a:r>
            <a:r>
              <a:rPr lang="es-ES" sz="2400" b="1" dirty="0" err="1" smtClean="0"/>
              <a:t>perill</a:t>
            </a:r>
            <a:r>
              <a:rPr lang="es-ES" sz="2400" b="1" dirty="0" smtClean="0"/>
              <a:t> </a:t>
            </a:r>
            <a:r>
              <a:rPr lang="es-ES" sz="2400" b="1" dirty="0" err="1"/>
              <a:t>d’extinció</a:t>
            </a:r>
            <a:r>
              <a:rPr lang="es-ES" sz="2400" b="1" dirty="0"/>
              <a:t>, </a:t>
            </a:r>
            <a:r>
              <a:rPr lang="es-ES" sz="2400" b="1" dirty="0" err="1" smtClean="0"/>
              <a:t>cultius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marins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encalentiment</a:t>
            </a:r>
            <a:r>
              <a:rPr lang="es-ES" sz="2400" b="1" dirty="0" smtClean="0"/>
              <a:t> </a:t>
            </a:r>
            <a:r>
              <a:rPr lang="es-ES" sz="2400" b="1" dirty="0"/>
              <a:t>global…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260648"/>
            <a:ext cx="75608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completament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necessari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docents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actualitzin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contínuament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seus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coneixements</a:t>
            </a:r>
            <a:r>
              <a:rPr lang="es-ES" sz="2400" b="1" dirty="0" smtClean="0"/>
              <a:t>!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La </a:t>
            </a:r>
            <a:r>
              <a:rPr lang="es-ES" sz="2400" b="1" dirty="0" err="1" smtClean="0"/>
              <a:t>millor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eina</a:t>
            </a:r>
            <a:r>
              <a:rPr lang="es-ES" sz="2400" b="1" dirty="0" smtClean="0"/>
              <a:t>: </a:t>
            </a:r>
            <a:r>
              <a:rPr lang="es-ES" sz="2400" b="1" dirty="0" err="1" smtClean="0"/>
              <a:t>diaris</a:t>
            </a:r>
            <a:r>
              <a:rPr lang="es-ES" sz="2400" b="1" dirty="0" smtClean="0"/>
              <a:t>, web, revistes de </a:t>
            </a:r>
            <a:r>
              <a:rPr lang="es-ES" sz="2400" b="1" dirty="0" err="1" smtClean="0"/>
              <a:t>divulgació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televisió</a:t>
            </a:r>
            <a:r>
              <a:rPr lang="es-ES" sz="2400" b="1" dirty="0" smtClean="0"/>
              <a:t>,…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 smtClean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1026" name="Picture 2" descr="C:\Users\uib\Desktop\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106" y="2752774"/>
            <a:ext cx="2448272" cy="332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http://www.descargar.name/wp-content/uploads/2009/03/revista-muy-interesante-febrero-2009.jpg"/>
          <p:cNvSpPr>
            <a:spLocks noChangeAspect="1" noChangeArrowheads="1"/>
          </p:cNvSpPr>
          <p:nvPr/>
        </p:nvSpPr>
        <p:spPr bwMode="auto">
          <a:xfrm>
            <a:off x="155575" y="-1790700"/>
            <a:ext cx="29337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 descr="C:\Users\uib\Desktop\revista-muy-interesante-febrero-20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909455"/>
            <a:ext cx="2361013" cy="301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08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ib\Desktop\ima22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2776"/>
            <a:ext cx="2658988" cy="348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ib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82185"/>
            <a:ext cx="2841834" cy="351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5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ATP process"/>
          <p:cNvSpPr>
            <a:spLocks noChangeAspect="1" noChangeArrowheads="1"/>
          </p:cNvSpPr>
          <p:nvPr/>
        </p:nvSpPr>
        <p:spPr bwMode="auto">
          <a:xfrm>
            <a:off x="155575" y="-693738"/>
            <a:ext cx="4191000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331640" y="754063"/>
            <a:ext cx="69127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No </a:t>
            </a:r>
            <a:r>
              <a:rPr lang="es-ES" sz="3600" b="1" dirty="0" err="1" smtClean="0"/>
              <a:t>s’ha</a:t>
            </a:r>
            <a:r>
              <a:rPr lang="es-ES" sz="3600" b="1" dirty="0" smtClean="0"/>
              <a:t> de pensar que </a:t>
            </a:r>
            <a:r>
              <a:rPr lang="es-ES" sz="3600" b="1" dirty="0" err="1" smtClean="0"/>
              <a:t>perquè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els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alumnes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siguin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jovenets</a:t>
            </a:r>
            <a:r>
              <a:rPr lang="es-ES" sz="3600" b="1" dirty="0" smtClean="0"/>
              <a:t> (6 a 11 </a:t>
            </a:r>
            <a:r>
              <a:rPr lang="es-ES" sz="3600" b="1" dirty="0" err="1" smtClean="0"/>
              <a:t>anys</a:t>
            </a:r>
            <a:r>
              <a:rPr lang="es-ES" sz="3600" b="1" dirty="0" smtClean="0"/>
              <a:t>) basta </a:t>
            </a:r>
            <a:r>
              <a:rPr lang="es-ES" sz="3600" b="1" dirty="0" err="1" smtClean="0"/>
              <a:t>tenir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pocs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coneixements</a:t>
            </a:r>
            <a:r>
              <a:rPr lang="es-ES" sz="3600" b="1" dirty="0" smtClean="0"/>
              <a:t>.</a:t>
            </a:r>
          </a:p>
          <a:p>
            <a:pPr algn="ctr"/>
            <a:endParaRPr lang="es-ES" sz="3600" b="1" dirty="0"/>
          </a:p>
          <a:p>
            <a:pPr algn="ctr"/>
            <a:r>
              <a:rPr lang="es-ES" sz="3600" b="1" dirty="0" err="1" smtClean="0"/>
              <a:t>És</a:t>
            </a:r>
            <a:r>
              <a:rPr lang="es-ES" sz="3600" b="1" dirty="0" smtClean="0"/>
              <a:t> a la inversa: </a:t>
            </a:r>
            <a:r>
              <a:rPr lang="es-ES" sz="3600" b="1" dirty="0" err="1" smtClean="0"/>
              <a:t>s’han</a:t>
            </a:r>
            <a:r>
              <a:rPr lang="es-ES" sz="3600" b="1" dirty="0" smtClean="0"/>
              <a:t> de </a:t>
            </a:r>
            <a:r>
              <a:rPr lang="es-ES" sz="3600" b="1" dirty="0" err="1" smtClean="0"/>
              <a:t>tenir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molts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clars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els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conceptes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biològics</a:t>
            </a:r>
            <a:r>
              <a:rPr lang="es-ES" sz="3600" b="1" dirty="0" smtClean="0"/>
              <a:t>.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90174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ib\Desktop\ima11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3168352" cy="239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ib\Desktop\45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645024"/>
            <a:ext cx="305618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ib\Desktop\imagee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617" y="3725580"/>
            <a:ext cx="4117654" cy="200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032327" y="195019"/>
            <a:ext cx="73560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La </a:t>
            </a:r>
            <a:r>
              <a:rPr lang="es-ES" sz="3200" b="1" dirty="0" err="1" smtClean="0"/>
              <a:t>respiració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cel·lular</a:t>
            </a:r>
            <a:endParaRPr lang="es-ES" sz="3200" b="1" dirty="0" smtClean="0"/>
          </a:p>
          <a:p>
            <a:pPr algn="ctr"/>
            <a:endParaRPr lang="es-ES" sz="32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4432617" y="764704"/>
            <a:ext cx="38117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endParaRPr lang="es-ES" dirty="0"/>
          </a:p>
          <a:p>
            <a:r>
              <a:rPr lang="es-ES" sz="2400" b="1" dirty="0" smtClean="0"/>
              <a:t>Explicada en diversos </a:t>
            </a:r>
            <a:r>
              <a:rPr lang="es-ES" sz="2400" b="1" dirty="0" err="1" smtClean="0"/>
              <a:t>nivells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complexitat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detall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però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tots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esquemes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són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vàlids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8103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135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</cp:lastModifiedBy>
  <cp:revision>7</cp:revision>
  <dcterms:created xsi:type="dcterms:W3CDTF">2012-07-03T16:20:06Z</dcterms:created>
  <dcterms:modified xsi:type="dcterms:W3CDTF">2015-09-07T18:08:46Z</dcterms:modified>
</cp:coreProperties>
</file>